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6" r:id="rId1"/>
  </p:sldMasterIdLst>
  <p:notesMasterIdLst>
    <p:notesMasterId r:id="rId35"/>
  </p:notesMasterIdLst>
  <p:sldIdLst>
    <p:sldId id="256" r:id="rId2"/>
    <p:sldId id="297" r:id="rId3"/>
    <p:sldId id="315" r:id="rId4"/>
    <p:sldId id="316" r:id="rId5"/>
    <p:sldId id="322" r:id="rId6"/>
    <p:sldId id="320" r:id="rId7"/>
    <p:sldId id="323" r:id="rId8"/>
    <p:sldId id="325" r:id="rId9"/>
    <p:sldId id="326" r:id="rId10"/>
    <p:sldId id="327" r:id="rId11"/>
    <p:sldId id="318" r:id="rId12"/>
    <p:sldId id="357" r:id="rId13"/>
    <p:sldId id="328" r:id="rId14"/>
    <p:sldId id="329" r:id="rId15"/>
    <p:sldId id="330" r:id="rId16"/>
    <p:sldId id="331" r:id="rId17"/>
    <p:sldId id="319" r:id="rId18"/>
    <p:sldId id="321" r:id="rId19"/>
    <p:sldId id="332" r:id="rId20"/>
    <p:sldId id="333" r:id="rId21"/>
    <p:sldId id="334" r:id="rId22"/>
    <p:sldId id="335" r:id="rId23"/>
    <p:sldId id="336" r:id="rId24"/>
    <p:sldId id="340" r:id="rId25"/>
    <p:sldId id="337" r:id="rId26"/>
    <p:sldId id="338" r:id="rId27"/>
    <p:sldId id="339" r:id="rId28"/>
    <p:sldId id="341" r:id="rId29"/>
    <p:sldId id="342" r:id="rId30"/>
    <p:sldId id="349" r:id="rId31"/>
    <p:sldId id="343" r:id="rId32"/>
    <p:sldId id="355" r:id="rId33"/>
    <p:sldId id="356" r:id="rId34"/>
  </p:sldIdLst>
  <p:sldSz cx="9144000" cy="5143500" type="screen16x9"/>
  <p:notesSz cx="6858000" cy="9144000"/>
  <p:embeddedFontLst>
    <p:embeddedFont>
      <p:font typeface="Calibri" panose="020F0502020204030204" pitchFamily="34" charset="0"/>
      <p:regular r:id="rId36"/>
      <p:bold r:id="rId37"/>
      <p:italic r:id="rId38"/>
      <p:boldItalic r:id="rId39"/>
    </p:embeddedFont>
    <p:embeddedFont>
      <p:font typeface="Nunito" pitchFamily="2" charset="0"/>
      <p:regular r:id="rId40"/>
      <p:bold r:id="rId41"/>
      <p:italic r:id="rId42"/>
      <p:boldItalic r:id="rId43"/>
    </p:embeddedFont>
    <p:embeddedFont>
      <p:font typeface="Odibee Sans" panose="020B0604020202020204" charset="0"/>
      <p:regular r:id="rId44"/>
    </p:embeddedFont>
    <p:embeddedFont>
      <p:font typeface="Open Sans" panose="020B0606030504020204" pitchFamily="34" charset="0"/>
      <p:regular r:id="rId45"/>
      <p:bold r:id="rId4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2EFF5E97-27AB-484F-9F02-F11A6A0602C4}">
          <p14:sldIdLst>
            <p14:sldId id="256"/>
            <p14:sldId id="297"/>
          </p14:sldIdLst>
        </p14:section>
        <p14:section name="Day 1" id="{0353AA2C-682A-4E99-ACA8-6F4386461B5C}">
          <p14:sldIdLst>
            <p14:sldId id="315"/>
            <p14:sldId id="316"/>
            <p14:sldId id="322"/>
            <p14:sldId id="320"/>
            <p14:sldId id="323"/>
            <p14:sldId id="325"/>
            <p14:sldId id="326"/>
            <p14:sldId id="327"/>
          </p14:sldIdLst>
        </p14:section>
        <p14:section name="Day 2" id="{D6EFDE90-055D-4AE6-9BC4-83D37959FAF1}">
          <p14:sldIdLst>
            <p14:sldId id="318"/>
            <p14:sldId id="357"/>
            <p14:sldId id="328"/>
            <p14:sldId id="329"/>
            <p14:sldId id="330"/>
            <p14:sldId id="331"/>
          </p14:sldIdLst>
        </p14:section>
        <p14:section name="Day 3" id="{9711ACDE-1757-454E-870F-360C24BACDB0}">
          <p14:sldIdLst>
            <p14:sldId id="319"/>
            <p14:sldId id="321"/>
            <p14:sldId id="332"/>
            <p14:sldId id="333"/>
            <p14:sldId id="334"/>
            <p14:sldId id="335"/>
            <p14:sldId id="336"/>
            <p14:sldId id="340"/>
          </p14:sldIdLst>
        </p14:section>
        <p14:section name="Day 4" id="{656D9D8D-81FC-44AF-A6DE-1579E821F73A}">
          <p14:sldIdLst>
            <p14:sldId id="337"/>
            <p14:sldId id="338"/>
            <p14:sldId id="339"/>
            <p14:sldId id="341"/>
            <p14:sldId id="342"/>
            <p14:sldId id="349"/>
          </p14:sldIdLst>
        </p14:section>
        <p14:section name="Day 5" id="{9897CD9D-2D44-4C8A-8EAC-B5129488A78A}">
          <p14:sldIdLst>
            <p14:sldId id="343"/>
            <p14:sldId id="355"/>
            <p14:sldId id="3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D2901A4-0796-4362-A2CC-F957E24A1AEC}">
  <a:tblStyle styleId="{CD2901A4-0796-4362-A2CC-F957E24A1AE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1" d="100"/>
          <a:sy n="111" d="100"/>
        </p:scale>
        <p:origin x="63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jpg>
</file>

<file path=ppt/media/image11.png>
</file>

<file path=ppt/media/image12.jpg>
</file>

<file path=ppt/media/image13.jpg>
</file>

<file path=ppt/media/image14.jpeg>
</file>

<file path=ppt/media/image15.jpg>
</file>

<file path=ppt/media/image16.jpg>
</file>

<file path=ppt/media/image17.gif>
</file>

<file path=ppt/media/image2.png>
</file>

<file path=ppt/media/image3.svg>
</file>

<file path=ppt/media/image4.png>
</file>

<file path=ppt/media/image5.svg>
</file>

<file path=ppt/media/image6.png>
</file>

<file path=ppt/media/image7.sv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 the shape creator and show examples to explain</a:t>
            </a:r>
            <a:endParaRPr dirty="0"/>
          </a:p>
        </p:txBody>
      </p:sp>
    </p:spTree>
    <p:extLst>
      <p:ext uri="{BB962C8B-B14F-4D97-AF65-F5344CB8AC3E}">
        <p14:creationId xmlns:p14="http://schemas.microsoft.com/office/powerpoint/2010/main" val="39501011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dca4a8c5cd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dca4a8c5cd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450063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8966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495714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daa80c8bc4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daa80c8bc4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53854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 the shape creator and show examples to explain</a:t>
            </a:r>
            <a:endParaRPr dirty="0"/>
          </a:p>
        </p:txBody>
      </p:sp>
    </p:spTree>
    <p:extLst>
      <p:ext uri="{BB962C8B-B14F-4D97-AF65-F5344CB8AC3E}">
        <p14:creationId xmlns:p14="http://schemas.microsoft.com/office/powerpoint/2010/main" val="25721268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dca4a8c5cd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dca4a8c5cd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95349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4671970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daa80c8bc4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daa80c8bc4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8012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0830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f9b2202062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6" name="Google Shape;126;gf9b2202062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200"/>
              </a:spcBef>
              <a:spcAft>
                <a:spcPts val="0"/>
              </a:spcAft>
              <a:buNone/>
            </a:pPr>
            <a:r>
              <a:rPr lang="en" sz="1300" dirty="0">
                <a:solidFill>
                  <a:schemeClr val="dk1"/>
                </a:solidFill>
              </a:rPr>
              <a:t>A: We acknowledge the traditional territories upon which we gather; McMaster University is located on the traditional territories of the Mississauga and Haudenosaunee nations, and within the lands protected by the “Dish with One Spoon” wampum agreement”. For many thousands of years, the first people sought to walk gently on this land, offering their assistance to the first European travelers and sharing their knowledge for survival in what was at times a harsh climate. We seek a new relationship with the original peoples of this land, one based in honor and deep respect. May we be guided by respect and right action as we transform of our personal and institutional relationships with our indigenous friends and neighbors.</a:t>
            </a:r>
            <a:endParaRPr sz="1300" dirty="0">
              <a:solidFill>
                <a:schemeClr val="dk1"/>
              </a:solidFill>
            </a:endParaRPr>
          </a:p>
        </p:txBody>
      </p:sp>
      <p:sp>
        <p:nvSpPr>
          <p:cNvPr id="127" name="Google Shape;127;gf9b2202062_0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daa80c8bc4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daa80c8bc4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4595395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63649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daa80c8bc4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daa80c8bc4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843687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 the shape creator and show examples to explain</a:t>
            </a:r>
            <a:endParaRPr dirty="0"/>
          </a:p>
        </p:txBody>
      </p:sp>
    </p:spTree>
    <p:extLst>
      <p:ext uri="{BB962C8B-B14F-4D97-AF65-F5344CB8AC3E}">
        <p14:creationId xmlns:p14="http://schemas.microsoft.com/office/powerpoint/2010/main" val="31176990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dca4a8c5cd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dca4a8c5cd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38305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 with example</a:t>
            </a:r>
            <a:endParaRPr dirty="0"/>
          </a:p>
        </p:txBody>
      </p:sp>
    </p:spTree>
    <p:extLst>
      <p:ext uri="{BB962C8B-B14F-4D97-AF65-F5344CB8AC3E}">
        <p14:creationId xmlns:p14="http://schemas.microsoft.com/office/powerpoint/2010/main" val="37812350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 with example</a:t>
            </a:r>
            <a:endParaRPr dirty="0"/>
          </a:p>
        </p:txBody>
      </p:sp>
    </p:spTree>
    <p:extLst>
      <p:ext uri="{BB962C8B-B14F-4D97-AF65-F5344CB8AC3E}">
        <p14:creationId xmlns:p14="http://schemas.microsoft.com/office/powerpoint/2010/main" val="38060621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Explain with example</a:t>
            </a:r>
            <a:endParaRPr dirty="0"/>
          </a:p>
        </p:txBody>
      </p:sp>
    </p:spTree>
    <p:extLst>
      <p:ext uri="{BB962C8B-B14F-4D97-AF65-F5344CB8AC3E}">
        <p14:creationId xmlns:p14="http://schemas.microsoft.com/office/powerpoint/2010/main" val="10732742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daa80c8bc4_0_9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daa80c8bc4_0_9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039918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Use the shape creator and show examples to explain</a:t>
            </a:r>
            <a:endParaRPr dirty="0"/>
          </a:p>
        </p:txBody>
      </p:sp>
    </p:spTree>
    <p:extLst>
      <p:ext uri="{BB962C8B-B14F-4D97-AF65-F5344CB8AC3E}">
        <p14:creationId xmlns:p14="http://schemas.microsoft.com/office/powerpoint/2010/main" val="28833657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1"/>
        <p:cNvGrpSpPr/>
        <p:nvPr/>
      </p:nvGrpSpPr>
      <p:grpSpPr>
        <a:xfrm>
          <a:off x="0" y="0"/>
          <a:ext cx="0" cy="0"/>
          <a:chOff x="0" y="0"/>
          <a:chExt cx="0" cy="0"/>
        </a:xfrm>
      </p:grpSpPr>
      <p:sp>
        <p:nvSpPr>
          <p:cNvPr id="2052" name="Google Shape;2052;gdaa80c8bc4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3" name="Google Shape;2053;gdaa80c8bc4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dirty="0"/>
              <a:t>Introduce yourself and let the kids do it: Name, pronouns, fun fact</a:t>
            </a:r>
            <a:endParaRPr lang="en-CA" sz="1100" dirty="0"/>
          </a:p>
          <a:p>
            <a:pPr marL="0" lvl="0" indent="0" algn="l" rtl="0">
              <a:spcBef>
                <a:spcPts val="0"/>
              </a:spcBef>
              <a:spcAft>
                <a:spcPts val="0"/>
              </a:spcAft>
              <a:buNone/>
            </a:pPr>
            <a:endParaRPr dirty="0"/>
          </a:p>
        </p:txBody>
      </p:sp>
    </p:spTree>
    <p:extLst>
      <p:ext uri="{BB962C8B-B14F-4D97-AF65-F5344CB8AC3E}">
        <p14:creationId xmlns:p14="http://schemas.microsoft.com/office/powerpoint/2010/main" val="40880933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5"/>
        <p:cNvGrpSpPr/>
        <p:nvPr/>
      </p:nvGrpSpPr>
      <p:grpSpPr>
        <a:xfrm>
          <a:off x="0" y="0"/>
          <a:ext cx="0" cy="0"/>
          <a:chOff x="0" y="0"/>
          <a:chExt cx="0" cy="0"/>
        </a:xfrm>
      </p:grpSpPr>
      <p:sp>
        <p:nvSpPr>
          <p:cNvPr id="1796" name="Google Shape;1796;gdaa80c8bc4_0_9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7" name="Google Shape;1797;gdaa80c8bc4_0_9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806224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7"/>
        <p:cNvGrpSpPr/>
        <p:nvPr/>
      </p:nvGrpSpPr>
      <p:grpSpPr>
        <a:xfrm>
          <a:off x="0" y="0"/>
          <a:ext cx="0" cy="0"/>
          <a:chOff x="0" y="0"/>
          <a:chExt cx="0" cy="0"/>
        </a:xfrm>
      </p:grpSpPr>
      <p:sp>
        <p:nvSpPr>
          <p:cNvPr id="2578" name="Google Shape;2578;gdd09df927b_0_6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9" name="Google Shape;2579;gdd09df927b_0_6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1741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1"/>
        <p:cNvGrpSpPr/>
        <p:nvPr/>
      </p:nvGrpSpPr>
      <p:grpSpPr>
        <a:xfrm>
          <a:off x="0" y="0"/>
          <a:ext cx="0" cy="0"/>
          <a:chOff x="0" y="0"/>
          <a:chExt cx="0" cy="0"/>
        </a:xfrm>
      </p:grpSpPr>
      <p:sp>
        <p:nvSpPr>
          <p:cNvPr id="2052" name="Google Shape;2052;gdaa80c8bc4_0_9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3" name="Google Shape;2053;gdaa80c8bc4_0_9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Have students choose between 2 options, </a:t>
            </a:r>
            <a:r>
              <a:rPr lang="en-US" dirty="0" err="1"/>
              <a:t>eg</a:t>
            </a:r>
            <a:r>
              <a:rPr lang="en-US" dirty="0"/>
              <a:t>: chocolate vs candy, dogs vs cats, movies, vs books, etc. Used for creating groups</a:t>
            </a:r>
            <a:endParaRPr dirty="0"/>
          </a:p>
        </p:txBody>
      </p:sp>
    </p:spTree>
    <p:extLst>
      <p:ext uri="{BB962C8B-B14F-4D97-AF65-F5344CB8AC3E}">
        <p14:creationId xmlns:p14="http://schemas.microsoft.com/office/powerpoint/2010/main" val="35680187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1"/>
        <p:cNvGrpSpPr/>
        <p:nvPr/>
      </p:nvGrpSpPr>
      <p:grpSpPr>
        <a:xfrm>
          <a:off x="0" y="0"/>
          <a:ext cx="0" cy="0"/>
          <a:chOff x="0" y="0"/>
          <a:chExt cx="0" cy="0"/>
        </a:xfrm>
      </p:grpSpPr>
      <p:sp>
        <p:nvSpPr>
          <p:cNvPr id="1742" name="Google Shape;1742;gdca4aed9f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3" name="Google Shape;1743;gdca4aed9f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39657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3"/>
        <p:cNvGrpSpPr/>
        <p:nvPr/>
      </p:nvGrpSpPr>
      <p:grpSpPr>
        <a:xfrm>
          <a:off x="0" y="0"/>
          <a:ext cx="0" cy="0"/>
          <a:chOff x="0" y="0"/>
          <a:chExt cx="0" cy="0"/>
        </a:xfrm>
      </p:grpSpPr>
      <p:sp>
        <p:nvSpPr>
          <p:cNvPr id="1774" name="Google Shape;1774;gdca4a8c5cd_0_9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5" name="Google Shape;1775;gdca4a8c5cd_0_9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56819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898373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49144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daa80c8bc4_0_8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daa80c8bc4_0_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72125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99500" y="0"/>
            <a:ext cx="9280299" cy="5143438"/>
            <a:chOff x="-99500" y="0"/>
            <a:chExt cx="9280299" cy="5143438"/>
          </a:xfrm>
        </p:grpSpPr>
        <p:sp>
          <p:nvSpPr>
            <p:cNvPr id="10" name="Google Shape;10;p2"/>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 name="Google Shape;53;p2"/>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lvl1pPr lvl="0" algn="ctr">
              <a:spcBef>
                <a:spcPts val="0"/>
              </a:spcBef>
              <a:spcAft>
                <a:spcPts val="0"/>
              </a:spcAft>
              <a:buSzPts val="5200"/>
              <a:buNone/>
              <a:defRPr sz="5800" b="1">
                <a:solidFill>
                  <a:schemeClr val="dk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54" name="Google Shape;54;p2"/>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2400" b="1">
                <a:latin typeface="Odibee Sans"/>
                <a:ea typeface="Odibee Sans"/>
                <a:cs typeface="Odibee Sans"/>
                <a:sym typeface="Odibee Sans"/>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55" name="Google Shape;55;p2"/>
          <p:cNvSpPr txBox="1">
            <a:spLocks noGrp="1"/>
          </p:cNvSpPr>
          <p:nvPr>
            <p:ph type="subTitle" idx="2"/>
          </p:nvPr>
        </p:nvSpPr>
        <p:spPr>
          <a:xfrm>
            <a:off x="6955350" y="250175"/>
            <a:ext cx="1468500" cy="6789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2000"/>
              <a:buNone/>
              <a:defRPr sz="2400" b="1">
                <a:latin typeface="Odibee Sans"/>
                <a:ea typeface="Odibee Sans"/>
                <a:cs typeface="Odibee Sans"/>
                <a:sym typeface="Odibee Sans"/>
              </a:defRPr>
            </a:lvl1pPr>
            <a:lvl2pPr lvl="1" algn="ctr" rtl="0">
              <a:lnSpc>
                <a:spcPct val="100000"/>
              </a:lnSpc>
              <a:spcBef>
                <a:spcPts val="0"/>
              </a:spcBef>
              <a:spcAft>
                <a:spcPts val="0"/>
              </a:spcAft>
              <a:buSzPts val="2000"/>
              <a:buNone/>
              <a:defRPr sz="2000"/>
            </a:lvl2pPr>
            <a:lvl3pPr lvl="2" algn="ctr" rtl="0">
              <a:lnSpc>
                <a:spcPct val="100000"/>
              </a:lnSpc>
              <a:spcBef>
                <a:spcPts val="0"/>
              </a:spcBef>
              <a:spcAft>
                <a:spcPts val="0"/>
              </a:spcAft>
              <a:buSzPts val="2000"/>
              <a:buNone/>
              <a:defRPr sz="2000"/>
            </a:lvl3pPr>
            <a:lvl4pPr lvl="3" algn="ctr" rtl="0">
              <a:lnSpc>
                <a:spcPct val="100000"/>
              </a:lnSpc>
              <a:spcBef>
                <a:spcPts val="0"/>
              </a:spcBef>
              <a:spcAft>
                <a:spcPts val="0"/>
              </a:spcAft>
              <a:buSzPts val="2000"/>
              <a:buNone/>
              <a:defRPr sz="2000"/>
            </a:lvl4pPr>
            <a:lvl5pPr lvl="4" algn="ctr" rtl="0">
              <a:lnSpc>
                <a:spcPct val="100000"/>
              </a:lnSpc>
              <a:spcBef>
                <a:spcPts val="0"/>
              </a:spcBef>
              <a:spcAft>
                <a:spcPts val="0"/>
              </a:spcAft>
              <a:buSzPts val="2000"/>
              <a:buNone/>
              <a:defRPr sz="2000"/>
            </a:lvl5pPr>
            <a:lvl6pPr lvl="5" algn="ctr" rtl="0">
              <a:lnSpc>
                <a:spcPct val="100000"/>
              </a:lnSpc>
              <a:spcBef>
                <a:spcPts val="0"/>
              </a:spcBef>
              <a:spcAft>
                <a:spcPts val="0"/>
              </a:spcAft>
              <a:buSzPts val="2000"/>
              <a:buNone/>
              <a:defRPr sz="2000"/>
            </a:lvl6pPr>
            <a:lvl7pPr lvl="6" algn="ctr" rtl="0">
              <a:lnSpc>
                <a:spcPct val="100000"/>
              </a:lnSpc>
              <a:spcBef>
                <a:spcPts val="0"/>
              </a:spcBef>
              <a:spcAft>
                <a:spcPts val="0"/>
              </a:spcAft>
              <a:buSzPts val="2000"/>
              <a:buNone/>
              <a:defRPr sz="2000"/>
            </a:lvl7pPr>
            <a:lvl8pPr lvl="7" algn="ctr" rtl="0">
              <a:lnSpc>
                <a:spcPct val="100000"/>
              </a:lnSpc>
              <a:spcBef>
                <a:spcPts val="0"/>
              </a:spcBef>
              <a:spcAft>
                <a:spcPts val="0"/>
              </a:spcAft>
              <a:buSzPts val="2000"/>
              <a:buNone/>
              <a:defRPr sz="2000"/>
            </a:lvl8pPr>
            <a:lvl9pPr lvl="8" algn="ctr" rtl="0">
              <a:lnSpc>
                <a:spcPct val="100000"/>
              </a:lnSpc>
              <a:spcBef>
                <a:spcPts val="0"/>
              </a:spcBef>
              <a:spcAft>
                <a:spcPts val="0"/>
              </a:spcAft>
              <a:buSzPts val="2000"/>
              <a:buNone/>
              <a:defRPr sz="2000"/>
            </a:lvl9pPr>
          </a:lstStyle>
          <a:p>
            <a:endParaRPr/>
          </a:p>
        </p:txBody>
      </p:sp>
      <p:sp>
        <p:nvSpPr>
          <p:cNvPr id="56" name="Google Shape;56;p2"/>
          <p:cNvSpPr/>
          <p:nvPr/>
        </p:nvSpPr>
        <p:spPr>
          <a:xfrm>
            <a:off x="585888" y="-1093962"/>
            <a:ext cx="1149000" cy="2290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713511" y="35711"/>
            <a:ext cx="875098" cy="697376"/>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25301" y="40649"/>
            <a:ext cx="863221" cy="687668"/>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1204072" y="907737"/>
            <a:ext cx="162876" cy="28851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953821" y="907737"/>
            <a:ext cx="162876" cy="28851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1078929" y="907737"/>
            <a:ext cx="162909" cy="28851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3514300" y="-437925"/>
            <a:ext cx="1222500" cy="1222500"/>
          </a:xfrm>
          <a:prstGeom prst="donut">
            <a:avLst>
              <a:gd name="adj" fmla="val 25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2"/>
          <p:cNvGrpSpPr/>
          <p:nvPr/>
        </p:nvGrpSpPr>
        <p:grpSpPr>
          <a:xfrm>
            <a:off x="194863" y="3229838"/>
            <a:ext cx="1354800" cy="1751375"/>
            <a:chOff x="194863" y="3229838"/>
            <a:chExt cx="1354800" cy="1751375"/>
          </a:xfrm>
        </p:grpSpPr>
        <p:sp>
          <p:nvSpPr>
            <p:cNvPr id="64" name="Google Shape;64;p2"/>
            <p:cNvSpPr/>
            <p:nvPr/>
          </p:nvSpPr>
          <p:spPr>
            <a:xfrm>
              <a:off x="194863" y="3229850"/>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194863" y="3625841"/>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194863" y="4021831"/>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194863" y="4417822"/>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194863" y="4813813"/>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788563" y="3229838"/>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788563" y="3625828"/>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788563" y="4021819"/>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88563" y="4417809"/>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788563" y="4813800"/>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1382263" y="3229838"/>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382263" y="3625828"/>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1382263" y="4021819"/>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1382263" y="4417809"/>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1382263" y="4813800"/>
              <a:ext cx="167400" cy="1674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 name="Google Shape;79;p2"/>
          <p:cNvSpPr/>
          <p:nvPr/>
        </p:nvSpPr>
        <p:spPr>
          <a:xfrm>
            <a:off x="7472404" y="4027598"/>
            <a:ext cx="156375" cy="155882"/>
          </a:xfrm>
          <a:custGeom>
            <a:avLst/>
            <a:gdLst/>
            <a:ahLst/>
            <a:cxnLst/>
            <a:rect l="l" t="t" r="r" b="b"/>
            <a:pathLst>
              <a:path w="3811" h="3799" extrusionOk="0">
                <a:moveTo>
                  <a:pt x="1906" y="0"/>
                </a:moveTo>
                <a:cubicBezTo>
                  <a:pt x="858" y="0"/>
                  <a:pt x="1" y="846"/>
                  <a:pt x="1" y="1893"/>
                </a:cubicBezTo>
                <a:cubicBezTo>
                  <a:pt x="1" y="2953"/>
                  <a:pt x="858" y="3798"/>
                  <a:pt x="1906" y="3798"/>
                </a:cubicBezTo>
                <a:cubicBezTo>
                  <a:pt x="2954" y="3798"/>
                  <a:pt x="3811" y="2953"/>
                  <a:pt x="3811" y="1893"/>
                </a:cubicBezTo>
                <a:cubicBezTo>
                  <a:pt x="3811" y="846"/>
                  <a:pt x="2954" y="0"/>
                  <a:pt x="19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916175" y="3775875"/>
            <a:ext cx="2116500" cy="12225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 name="Google Shape;81;p2"/>
          <p:cNvGrpSpPr/>
          <p:nvPr/>
        </p:nvGrpSpPr>
        <p:grpSpPr>
          <a:xfrm>
            <a:off x="7819649" y="3794986"/>
            <a:ext cx="1182803" cy="1184280"/>
            <a:chOff x="5623313" y="1574950"/>
            <a:chExt cx="720650" cy="721550"/>
          </a:xfrm>
        </p:grpSpPr>
        <p:sp>
          <p:nvSpPr>
            <p:cNvPr id="82" name="Google Shape;82;p2"/>
            <p:cNvSpPr/>
            <p:nvPr/>
          </p:nvSpPr>
          <p:spPr>
            <a:xfrm>
              <a:off x="5967688" y="1574950"/>
              <a:ext cx="309300" cy="150650"/>
            </a:xfrm>
            <a:custGeom>
              <a:avLst/>
              <a:gdLst/>
              <a:ahLst/>
              <a:cxnLst/>
              <a:rect l="l" t="t" r="r" b="b"/>
              <a:pathLst>
                <a:path w="12372" h="6026" extrusionOk="0">
                  <a:moveTo>
                    <a:pt x="644" y="1"/>
                  </a:moveTo>
                  <a:cubicBezTo>
                    <a:pt x="429" y="1"/>
                    <a:pt x="215" y="13"/>
                    <a:pt x="1" y="25"/>
                  </a:cubicBezTo>
                  <a:lnTo>
                    <a:pt x="12371" y="6025"/>
                  </a:lnTo>
                  <a:cubicBezTo>
                    <a:pt x="11990" y="5490"/>
                    <a:pt x="11585" y="5002"/>
                    <a:pt x="11145" y="4525"/>
                  </a:cubicBezTo>
                  <a:lnTo>
                    <a:pt x="1941" y="60"/>
                  </a:lnTo>
                  <a:cubicBezTo>
                    <a:pt x="1513" y="25"/>
                    <a:pt x="1084" y="1"/>
                    <a:pt x="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5859638" y="1588050"/>
              <a:ext cx="467350" cy="235775"/>
            </a:xfrm>
            <a:custGeom>
              <a:avLst/>
              <a:gdLst/>
              <a:ahLst/>
              <a:cxnLst/>
              <a:rect l="l" t="t" r="r" b="b"/>
              <a:pathLst>
                <a:path w="18694" h="9431" extrusionOk="0">
                  <a:moveTo>
                    <a:pt x="1108" y="1"/>
                  </a:moveTo>
                  <a:cubicBezTo>
                    <a:pt x="739" y="108"/>
                    <a:pt x="358" y="227"/>
                    <a:pt x="1" y="358"/>
                  </a:cubicBezTo>
                  <a:lnTo>
                    <a:pt x="18693" y="9431"/>
                  </a:lnTo>
                  <a:cubicBezTo>
                    <a:pt x="18574" y="9061"/>
                    <a:pt x="18432" y="8692"/>
                    <a:pt x="18289" y="8335"/>
                  </a:cubicBezTo>
                  <a:lnTo>
                    <a:pt x="1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5784938" y="1622300"/>
              <a:ext cx="558425" cy="283675"/>
            </a:xfrm>
            <a:custGeom>
              <a:avLst/>
              <a:gdLst/>
              <a:ahLst/>
              <a:cxnLst/>
              <a:rect l="l" t="t" r="r" b="b"/>
              <a:pathLst>
                <a:path w="22337" h="11347" extrusionOk="0">
                  <a:moveTo>
                    <a:pt x="810" y="0"/>
                  </a:moveTo>
                  <a:cubicBezTo>
                    <a:pt x="536" y="155"/>
                    <a:pt x="262" y="321"/>
                    <a:pt x="0" y="500"/>
                  </a:cubicBezTo>
                  <a:lnTo>
                    <a:pt x="22336" y="11347"/>
                  </a:lnTo>
                  <a:cubicBezTo>
                    <a:pt x="22313" y="11025"/>
                    <a:pt x="22277" y="10704"/>
                    <a:pt x="22229" y="10394"/>
                  </a:cubicBezTo>
                  <a:lnTo>
                    <a:pt x="8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5728088" y="1666650"/>
              <a:ext cx="615875" cy="312550"/>
            </a:xfrm>
            <a:custGeom>
              <a:avLst/>
              <a:gdLst/>
              <a:ahLst/>
              <a:cxnLst/>
              <a:rect l="l" t="t" r="r" b="b"/>
              <a:pathLst>
                <a:path w="24635" h="12502" extrusionOk="0">
                  <a:moveTo>
                    <a:pt x="631" y="0"/>
                  </a:moveTo>
                  <a:cubicBezTo>
                    <a:pt x="417" y="191"/>
                    <a:pt x="203" y="381"/>
                    <a:pt x="0" y="583"/>
                  </a:cubicBezTo>
                  <a:lnTo>
                    <a:pt x="24563" y="12502"/>
                  </a:lnTo>
                  <a:cubicBezTo>
                    <a:pt x="24598" y="12216"/>
                    <a:pt x="24622" y="11942"/>
                    <a:pt x="24634" y="11644"/>
                  </a:cubicBezTo>
                  <a:lnTo>
                    <a:pt x="6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684613" y="1717825"/>
              <a:ext cx="648625" cy="328350"/>
            </a:xfrm>
            <a:custGeom>
              <a:avLst/>
              <a:gdLst/>
              <a:ahLst/>
              <a:cxnLst/>
              <a:rect l="l" t="t" r="r" b="b"/>
              <a:pathLst>
                <a:path w="25945" h="13134" extrusionOk="0">
                  <a:moveTo>
                    <a:pt x="477" y="1"/>
                  </a:moveTo>
                  <a:cubicBezTo>
                    <a:pt x="310" y="215"/>
                    <a:pt x="156" y="430"/>
                    <a:pt x="1" y="656"/>
                  </a:cubicBezTo>
                  <a:lnTo>
                    <a:pt x="25718" y="13133"/>
                  </a:lnTo>
                  <a:cubicBezTo>
                    <a:pt x="25802" y="12883"/>
                    <a:pt x="25873" y="12622"/>
                    <a:pt x="25945" y="12360"/>
                  </a:cubicBezTo>
                  <a:lnTo>
                    <a:pt x="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5652463" y="1774675"/>
              <a:ext cx="657850" cy="333125"/>
            </a:xfrm>
            <a:custGeom>
              <a:avLst/>
              <a:gdLst/>
              <a:ahLst/>
              <a:cxnLst/>
              <a:rect l="l" t="t" r="r" b="b"/>
              <a:pathLst>
                <a:path w="26314" h="13325" extrusionOk="0">
                  <a:moveTo>
                    <a:pt x="346" y="1"/>
                  </a:moveTo>
                  <a:cubicBezTo>
                    <a:pt x="227" y="239"/>
                    <a:pt x="108" y="477"/>
                    <a:pt x="1" y="727"/>
                  </a:cubicBezTo>
                  <a:lnTo>
                    <a:pt x="25957" y="13324"/>
                  </a:lnTo>
                  <a:cubicBezTo>
                    <a:pt x="26088" y="13086"/>
                    <a:pt x="26207" y="12848"/>
                    <a:pt x="26314" y="12598"/>
                  </a:cubicBezTo>
                  <a:lnTo>
                    <a:pt x="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5631938" y="1836900"/>
              <a:ext cx="644450" cy="326550"/>
            </a:xfrm>
            <a:custGeom>
              <a:avLst/>
              <a:gdLst/>
              <a:ahLst/>
              <a:cxnLst/>
              <a:rect l="l" t="t" r="r" b="b"/>
              <a:pathLst>
                <a:path w="25778" h="13062" extrusionOk="0">
                  <a:moveTo>
                    <a:pt x="203" y="0"/>
                  </a:moveTo>
                  <a:cubicBezTo>
                    <a:pt x="119" y="262"/>
                    <a:pt x="60" y="536"/>
                    <a:pt x="0" y="798"/>
                  </a:cubicBezTo>
                  <a:lnTo>
                    <a:pt x="25277" y="13062"/>
                  </a:lnTo>
                  <a:cubicBezTo>
                    <a:pt x="25444" y="12859"/>
                    <a:pt x="25611" y="12633"/>
                    <a:pt x="25777" y="12419"/>
                  </a:cubicBezTo>
                  <a:lnTo>
                    <a:pt x="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623313" y="1905050"/>
              <a:ext cx="607225" cy="308700"/>
            </a:xfrm>
            <a:custGeom>
              <a:avLst/>
              <a:gdLst/>
              <a:ahLst/>
              <a:cxnLst/>
              <a:rect l="l" t="t" r="r" b="b"/>
              <a:pathLst>
                <a:path w="24289" h="12348" extrusionOk="0">
                  <a:moveTo>
                    <a:pt x="48" y="1"/>
                  </a:moveTo>
                  <a:cubicBezTo>
                    <a:pt x="24" y="287"/>
                    <a:pt x="12" y="584"/>
                    <a:pt x="0" y="870"/>
                  </a:cubicBezTo>
                  <a:lnTo>
                    <a:pt x="23634" y="12348"/>
                  </a:lnTo>
                  <a:cubicBezTo>
                    <a:pt x="23860" y="12157"/>
                    <a:pt x="24075" y="11967"/>
                    <a:pt x="24289" y="11764"/>
                  </a:cubicBezTo>
                  <a:lnTo>
                    <a:pt x="48" y="1"/>
                  </a:lnTo>
                  <a:close/>
                </a:path>
              </a:pathLst>
            </a:custGeom>
            <a:solidFill>
              <a:srgbClr val="FFDE2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625688" y="1979775"/>
              <a:ext cx="545325" cy="276550"/>
            </a:xfrm>
            <a:custGeom>
              <a:avLst/>
              <a:gdLst/>
              <a:ahLst/>
              <a:cxnLst/>
              <a:rect l="l" t="t" r="r" b="b"/>
              <a:pathLst>
                <a:path w="21813" h="11062" extrusionOk="0">
                  <a:moveTo>
                    <a:pt x="0" y="0"/>
                  </a:moveTo>
                  <a:cubicBezTo>
                    <a:pt x="48" y="322"/>
                    <a:pt x="96" y="643"/>
                    <a:pt x="155" y="965"/>
                  </a:cubicBezTo>
                  <a:lnTo>
                    <a:pt x="20955" y="11061"/>
                  </a:lnTo>
                  <a:cubicBezTo>
                    <a:pt x="21253" y="10906"/>
                    <a:pt x="21539" y="10752"/>
                    <a:pt x="21813" y="1058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646513" y="2064000"/>
              <a:ext cx="445625" cy="224175"/>
            </a:xfrm>
            <a:custGeom>
              <a:avLst/>
              <a:gdLst/>
              <a:ahLst/>
              <a:cxnLst/>
              <a:rect l="l" t="t" r="r" b="b"/>
              <a:pathLst>
                <a:path w="17825" h="8967" extrusionOk="0">
                  <a:moveTo>
                    <a:pt x="1" y="1"/>
                  </a:moveTo>
                  <a:lnTo>
                    <a:pt x="1" y="1"/>
                  </a:lnTo>
                  <a:cubicBezTo>
                    <a:pt x="144" y="382"/>
                    <a:pt x="310" y="763"/>
                    <a:pt x="477" y="1120"/>
                  </a:cubicBezTo>
                  <a:lnTo>
                    <a:pt x="16634" y="8966"/>
                  </a:lnTo>
                  <a:cubicBezTo>
                    <a:pt x="17039" y="8871"/>
                    <a:pt x="17432" y="8764"/>
                    <a:pt x="17824" y="864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5707238" y="2167600"/>
              <a:ext cx="265550" cy="128900"/>
            </a:xfrm>
            <a:custGeom>
              <a:avLst/>
              <a:gdLst/>
              <a:ahLst/>
              <a:cxnLst/>
              <a:rect l="l" t="t" r="r" b="b"/>
              <a:pathLst>
                <a:path w="10622" h="5156" extrusionOk="0">
                  <a:moveTo>
                    <a:pt x="1" y="0"/>
                  </a:moveTo>
                  <a:lnTo>
                    <a:pt x="1" y="0"/>
                  </a:lnTo>
                  <a:cubicBezTo>
                    <a:pt x="525" y="619"/>
                    <a:pt x="1096" y="1191"/>
                    <a:pt x="1715" y="1727"/>
                  </a:cubicBezTo>
                  <a:lnTo>
                    <a:pt x="8228" y="4882"/>
                  </a:lnTo>
                  <a:cubicBezTo>
                    <a:pt x="9014" y="5037"/>
                    <a:pt x="9811" y="5132"/>
                    <a:pt x="10621" y="515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2"/>
          <p:cNvSpPr/>
          <p:nvPr/>
        </p:nvSpPr>
        <p:spPr>
          <a:xfrm>
            <a:off x="7149966" y="4531279"/>
            <a:ext cx="344960" cy="345453"/>
          </a:xfrm>
          <a:custGeom>
            <a:avLst/>
            <a:gdLst/>
            <a:ahLst/>
            <a:cxnLst/>
            <a:rect l="l" t="t" r="r" b="b"/>
            <a:pathLst>
              <a:path w="8407" h="8419" extrusionOk="0">
                <a:moveTo>
                  <a:pt x="1" y="1"/>
                </a:moveTo>
                <a:lnTo>
                  <a:pt x="1" y="8418"/>
                </a:lnTo>
                <a:lnTo>
                  <a:pt x="8406" y="8418"/>
                </a:lnTo>
                <a:lnTo>
                  <a:pt x="840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7032734" y="4455573"/>
            <a:ext cx="357639" cy="357639"/>
          </a:xfrm>
          <a:custGeom>
            <a:avLst/>
            <a:gdLst/>
            <a:ahLst/>
            <a:cxnLst/>
            <a:rect l="l" t="t" r="r" b="b"/>
            <a:pathLst>
              <a:path w="8716" h="8716" extrusionOk="0">
                <a:moveTo>
                  <a:pt x="8418" y="298"/>
                </a:moveTo>
                <a:lnTo>
                  <a:pt x="8418" y="8418"/>
                </a:lnTo>
                <a:lnTo>
                  <a:pt x="298" y="8418"/>
                </a:lnTo>
                <a:lnTo>
                  <a:pt x="298" y="298"/>
                </a:lnTo>
                <a:close/>
                <a:moveTo>
                  <a:pt x="0" y="0"/>
                </a:moveTo>
                <a:lnTo>
                  <a:pt x="0" y="8715"/>
                </a:lnTo>
                <a:lnTo>
                  <a:pt x="8716" y="8715"/>
                </a:lnTo>
                <a:lnTo>
                  <a:pt x="871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7108933" y="4001214"/>
            <a:ext cx="81614" cy="81614"/>
          </a:xfrm>
          <a:custGeom>
            <a:avLst/>
            <a:gdLst/>
            <a:ahLst/>
            <a:cxnLst/>
            <a:rect l="l" t="t" r="r" b="b"/>
            <a:pathLst>
              <a:path w="1989" h="1989" extrusionOk="0">
                <a:moveTo>
                  <a:pt x="1001" y="0"/>
                </a:moveTo>
                <a:cubicBezTo>
                  <a:pt x="441" y="0"/>
                  <a:pt x="1" y="441"/>
                  <a:pt x="1" y="989"/>
                </a:cubicBezTo>
                <a:cubicBezTo>
                  <a:pt x="1" y="1548"/>
                  <a:pt x="453" y="1989"/>
                  <a:pt x="1001" y="1989"/>
                </a:cubicBezTo>
                <a:cubicBezTo>
                  <a:pt x="1548" y="1989"/>
                  <a:pt x="1989" y="1548"/>
                  <a:pt x="1989" y="989"/>
                </a:cubicBezTo>
                <a:cubicBezTo>
                  <a:pt x="1989" y="441"/>
                  <a:pt x="1548"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txBox="1">
            <a:spLocks noGrp="1"/>
          </p:cNvSpPr>
          <p:nvPr>
            <p:ph type="subTitle" idx="3"/>
          </p:nvPr>
        </p:nvSpPr>
        <p:spPr>
          <a:xfrm>
            <a:off x="720000" y="3628038"/>
            <a:ext cx="7704000" cy="329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a:solidFill>
                  <a:srgbClr val="FF7DAC"/>
                </a:solidFill>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wo Content 1">
  <p:cSld name="Two Content 1">
    <p:spTree>
      <p:nvGrpSpPr>
        <p:cNvPr id="1" name="Shape 101"/>
        <p:cNvGrpSpPr/>
        <p:nvPr/>
      </p:nvGrpSpPr>
      <p:grpSpPr>
        <a:xfrm>
          <a:off x="0" y="0"/>
          <a:ext cx="0" cy="0"/>
          <a:chOff x="0" y="0"/>
          <a:chExt cx="0" cy="0"/>
        </a:xfrm>
      </p:grpSpPr>
      <p:sp>
        <p:nvSpPr>
          <p:cNvPr id="102" name="Google Shape;102;p25"/>
          <p:cNvSpPr txBox="1">
            <a:spLocks noGrp="1"/>
          </p:cNvSpPr>
          <p:nvPr>
            <p:ph type="title"/>
          </p:nvPr>
        </p:nvSpPr>
        <p:spPr>
          <a:xfrm>
            <a:off x="200894" y="1"/>
            <a:ext cx="8781000" cy="491700"/>
          </a:xfrm>
          <a:prstGeom prst="rect">
            <a:avLst/>
          </a:prstGeom>
          <a:noFill/>
          <a:ln>
            <a:noFill/>
          </a:ln>
        </p:spPr>
        <p:txBody>
          <a:bodyPr spcFirstLastPara="1" wrap="square" lIns="91425" tIns="45700" rIns="91425" bIns="0" anchor="b" anchorCtr="0">
            <a:noAutofit/>
          </a:bodyPr>
          <a:lstStyle>
            <a:lvl1pPr lvl="0" algn="l" rtl="0">
              <a:lnSpc>
                <a:spcPct val="150000"/>
              </a:lnSpc>
              <a:spcBef>
                <a:spcPts val="0"/>
              </a:spcBef>
              <a:spcAft>
                <a:spcPts val="0"/>
              </a:spcAft>
              <a:buClr>
                <a:schemeClr val="accent1"/>
              </a:buClr>
              <a:buSzPts val="2400"/>
              <a:buFont typeface="Arial"/>
              <a:buNone/>
              <a:defRPr>
                <a:solidFill>
                  <a:schemeClr val="accent1"/>
                </a:solidFill>
              </a:defRPr>
            </a:lvl1pPr>
            <a:lvl2pPr lvl="1" rtl="0">
              <a:spcBef>
                <a:spcPts val="0"/>
              </a:spcBef>
              <a:spcAft>
                <a:spcPts val="0"/>
              </a:spcAft>
              <a:buSzPts val="500"/>
              <a:buNone/>
              <a:defRPr/>
            </a:lvl2pPr>
            <a:lvl3pPr lvl="2" rtl="0">
              <a:spcBef>
                <a:spcPts val="0"/>
              </a:spcBef>
              <a:spcAft>
                <a:spcPts val="0"/>
              </a:spcAft>
              <a:buSzPts val="500"/>
              <a:buNone/>
              <a:defRPr/>
            </a:lvl3pPr>
            <a:lvl4pPr lvl="3" rtl="0">
              <a:spcBef>
                <a:spcPts val="0"/>
              </a:spcBef>
              <a:spcAft>
                <a:spcPts val="0"/>
              </a:spcAft>
              <a:buSzPts val="500"/>
              <a:buNone/>
              <a:defRPr/>
            </a:lvl4pPr>
            <a:lvl5pPr lvl="4" rtl="0">
              <a:spcBef>
                <a:spcPts val="0"/>
              </a:spcBef>
              <a:spcAft>
                <a:spcPts val="0"/>
              </a:spcAft>
              <a:buSzPts val="500"/>
              <a:buNone/>
              <a:defRPr/>
            </a:lvl5pPr>
            <a:lvl6pPr lvl="5" rtl="0">
              <a:spcBef>
                <a:spcPts val="0"/>
              </a:spcBef>
              <a:spcAft>
                <a:spcPts val="0"/>
              </a:spcAft>
              <a:buSzPts val="500"/>
              <a:buNone/>
              <a:defRPr/>
            </a:lvl6pPr>
            <a:lvl7pPr lvl="6" rtl="0">
              <a:spcBef>
                <a:spcPts val="0"/>
              </a:spcBef>
              <a:spcAft>
                <a:spcPts val="0"/>
              </a:spcAft>
              <a:buSzPts val="500"/>
              <a:buNone/>
              <a:defRPr/>
            </a:lvl7pPr>
            <a:lvl8pPr lvl="7" rtl="0">
              <a:spcBef>
                <a:spcPts val="0"/>
              </a:spcBef>
              <a:spcAft>
                <a:spcPts val="0"/>
              </a:spcAft>
              <a:buSzPts val="500"/>
              <a:buNone/>
              <a:defRPr/>
            </a:lvl8pPr>
            <a:lvl9pPr lvl="8" rtl="0">
              <a:spcBef>
                <a:spcPts val="0"/>
              </a:spcBef>
              <a:spcAft>
                <a:spcPts val="0"/>
              </a:spcAft>
              <a:buSzPts val="500"/>
              <a:buNone/>
              <a:defRPr/>
            </a:lvl9pPr>
          </a:lstStyle>
          <a:p>
            <a:endParaRPr/>
          </a:p>
        </p:txBody>
      </p:sp>
      <p:sp>
        <p:nvSpPr>
          <p:cNvPr id="103" name="Google Shape;103;p25"/>
          <p:cNvSpPr txBox="1">
            <a:spLocks noGrp="1"/>
          </p:cNvSpPr>
          <p:nvPr>
            <p:ph type="body" idx="1"/>
          </p:nvPr>
        </p:nvSpPr>
        <p:spPr>
          <a:xfrm>
            <a:off x="201613" y="494209"/>
            <a:ext cx="8780400" cy="623400"/>
          </a:xfrm>
          <a:prstGeom prst="rect">
            <a:avLst/>
          </a:prstGeom>
          <a:noFill/>
          <a:ln>
            <a:noFill/>
          </a:ln>
        </p:spPr>
        <p:txBody>
          <a:bodyPr spcFirstLastPara="1" wrap="square" lIns="108000" tIns="45700" rIns="91425" bIns="45700" anchor="t" anchorCtr="0">
            <a:noAutofit/>
          </a:bodyPr>
          <a:lstStyle>
            <a:lvl1pPr marL="457200" lvl="0" indent="-228600" algn="l" rtl="0">
              <a:lnSpc>
                <a:spcPct val="112000"/>
              </a:lnSpc>
              <a:spcBef>
                <a:spcPts val="0"/>
              </a:spcBef>
              <a:spcAft>
                <a:spcPts val="0"/>
              </a:spcAft>
              <a:buSzPts val="2000"/>
              <a:buNone/>
              <a:defRPr sz="2000"/>
            </a:lvl1pPr>
            <a:lvl2pPr marL="914400" lvl="1" indent="-228600" algn="l" rtl="0">
              <a:lnSpc>
                <a:spcPct val="112000"/>
              </a:lnSpc>
              <a:spcBef>
                <a:spcPts val="800"/>
              </a:spcBef>
              <a:spcAft>
                <a:spcPts val="0"/>
              </a:spcAft>
              <a:buSzPts val="1300"/>
              <a:buNone/>
              <a:defRPr sz="2000"/>
            </a:lvl2pPr>
            <a:lvl3pPr marL="1371600" lvl="2" indent="-228600" algn="l" rtl="0">
              <a:lnSpc>
                <a:spcPct val="112000"/>
              </a:lnSpc>
              <a:spcBef>
                <a:spcPts val="800"/>
              </a:spcBef>
              <a:spcAft>
                <a:spcPts val="0"/>
              </a:spcAft>
              <a:buSzPts val="2000"/>
              <a:buNone/>
              <a:defRPr sz="2000"/>
            </a:lvl3pPr>
            <a:lvl4pPr marL="1828800" lvl="3" indent="-228600" algn="l" rtl="0">
              <a:lnSpc>
                <a:spcPct val="112000"/>
              </a:lnSpc>
              <a:spcBef>
                <a:spcPts val="800"/>
              </a:spcBef>
              <a:spcAft>
                <a:spcPts val="0"/>
              </a:spcAft>
              <a:buSzPts val="1300"/>
              <a:buNone/>
              <a:defRPr sz="2000"/>
            </a:lvl4pPr>
            <a:lvl5pPr marL="2286000" lvl="4" indent="-228600" algn="l" rtl="0">
              <a:lnSpc>
                <a:spcPct val="112000"/>
              </a:lnSpc>
              <a:spcBef>
                <a:spcPts val="800"/>
              </a:spcBef>
              <a:spcAft>
                <a:spcPts val="0"/>
              </a:spcAft>
              <a:buSzPts val="2000"/>
              <a:buNone/>
              <a:defRPr sz="2000"/>
            </a:lvl5pPr>
            <a:lvl6pPr marL="2743200" lvl="5" indent="-342900" algn="l" rtl="0">
              <a:spcBef>
                <a:spcPts val="800"/>
              </a:spcBef>
              <a:spcAft>
                <a:spcPts val="0"/>
              </a:spcAft>
              <a:buClr>
                <a:schemeClr val="dk1"/>
              </a:buClr>
              <a:buSzPts val="1800"/>
              <a:buChar char="•"/>
              <a:defRPr/>
            </a:lvl6pPr>
            <a:lvl7pPr marL="3200400" lvl="6" indent="-342900" algn="l" rtl="0">
              <a:spcBef>
                <a:spcPts val="360"/>
              </a:spcBef>
              <a:spcAft>
                <a:spcPts val="0"/>
              </a:spcAft>
              <a:buClr>
                <a:schemeClr val="dk1"/>
              </a:buClr>
              <a:buSzPts val="1800"/>
              <a:buChar char="•"/>
              <a:defRPr/>
            </a:lvl7pPr>
            <a:lvl8pPr marL="3657600" lvl="7" indent="-342900" algn="l" rtl="0">
              <a:spcBef>
                <a:spcPts val="360"/>
              </a:spcBef>
              <a:spcAft>
                <a:spcPts val="0"/>
              </a:spcAft>
              <a:buClr>
                <a:schemeClr val="dk1"/>
              </a:buClr>
              <a:buSzPts val="1800"/>
              <a:buChar char="•"/>
              <a:defRPr/>
            </a:lvl8pPr>
            <a:lvl9pPr marL="4114800" lvl="8" indent="-342900" algn="l" rtl="0">
              <a:spcBef>
                <a:spcPts val="360"/>
              </a:spcBef>
              <a:spcAft>
                <a:spcPts val="0"/>
              </a:spcAft>
              <a:buClr>
                <a:schemeClr val="dk1"/>
              </a:buClr>
              <a:buSzPts val="1800"/>
              <a:buChar char="•"/>
              <a:defRPr/>
            </a:lvl9pPr>
          </a:lstStyle>
          <a:p>
            <a:endParaRPr/>
          </a:p>
        </p:txBody>
      </p:sp>
      <p:sp>
        <p:nvSpPr>
          <p:cNvPr id="104" name="Google Shape;104;p25"/>
          <p:cNvSpPr txBox="1">
            <a:spLocks noGrp="1"/>
          </p:cNvSpPr>
          <p:nvPr>
            <p:ph type="body" idx="2"/>
          </p:nvPr>
        </p:nvSpPr>
        <p:spPr>
          <a:xfrm>
            <a:off x="457200" y="1200151"/>
            <a:ext cx="4038600" cy="3394500"/>
          </a:xfrm>
          <a:prstGeom prst="rect">
            <a:avLst/>
          </a:prstGeom>
          <a:noFill/>
          <a:ln>
            <a:noFill/>
          </a:ln>
        </p:spPr>
        <p:txBody>
          <a:bodyPr spcFirstLastPara="1" wrap="square" lIns="108000" tIns="45700" rIns="91425" bIns="45700" anchor="t" anchorCtr="0">
            <a:noAutofit/>
          </a:bodyPr>
          <a:lstStyle>
            <a:lvl1pPr marL="457200" lvl="0" indent="-342900" algn="l" rtl="0">
              <a:lnSpc>
                <a:spcPct val="112000"/>
              </a:lnSpc>
              <a:spcBef>
                <a:spcPts val="0"/>
              </a:spcBef>
              <a:spcAft>
                <a:spcPts val="0"/>
              </a:spcAft>
              <a:buSzPts val="1800"/>
              <a:buChar char="•"/>
              <a:defRPr sz="1800"/>
            </a:lvl1pPr>
            <a:lvl2pPr marL="914400" lvl="1" indent="-302894" algn="l" rtl="0">
              <a:lnSpc>
                <a:spcPct val="112000"/>
              </a:lnSpc>
              <a:spcBef>
                <a:spcPts val="800"/>
              </a:spcBef>
              <a:spcAft>
                <a:spcPts val="0"/>
              </a:spcAft>
              <a:buSzPts val="1170"/>
              <a:buChar char="–"/>
              <a:defRPr sz="1800"/>
            </a:lvl2pPr>
            <a:lvl3pPr marL="1371600" lvl="2" indent="-342900" algn="l" rtl="0">
              <a:lnSpc>
                <a:spcPct val="112000"/>
              </a:lnSpc>
              <a:spcBef>
                <a:spcPts val="800"/>
              </a:spcBef>
              <a:spcAft>
                <a:spcPts val="0"/>
              </a:spcAft>
              <a:buSzPts val="1800"/>
              <a:buChar char="•"/>
              <a:defRPr sz="1800"/>
            </a:lvl3pPr>
            <a:lvl4pPr marL="1828800" lvl="3" indent="-302894" algn="l" rtl="0">
              <a:lnSpc>
                <a:spcPct val="112000"/>
              </a:lnSpc>
              <a:spcBef>
                <a:spcPts val="800"/>
              </a:spcBef>
              <a:spcAft>
                <a:spcPts val="0"/>
              </a:spcAft>
              <a:buSzPts val="1170"/>
              <a:buChar char="–"/>
              <a:defRPr sz="1800"/>
            </a:lvl4pPr>
            <a:lvl5pPr marL="2286000" lvl="4" indent="-342900" algn="l" rtl="0">
              <a:lnSpc>
                <a:spcPct val="112000"/>
              </a:lnSpc>
              <a:spcBef>
                <a:spcPts val="800"/>
              </a:spcBef>
              <a:spcAft>
                <a:spcPts val="0"/>
              </a:spcAft>
              <a:buSzPts val="1800"/>
              <a:buChar char="»"/>
              <a:defRPr sz="1800"/>
            </a:lvl5pPr>
            <a:lvl6pPr marL="2743200" lvl="5" indent="-342900" algn="l" rtl="0">
              <a:spcBef>
                <a:spcPts val="80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105" name="Google Shape;105;p25"/>
          <p:cNvSpPr txBox="1">
            <a:spLocks noGrp="1"/>
          </p:cNvSpPr>
          <p:nvPr>
            <p:ph type="body" idx="3"/>
          </p:nvPr>
        </p:nvSpPr>
        <p:spPr>
          <a:xfrm>
            <a:off x="4648200" y="1200151"/>
            <a:ext cx="4038600" cy="3394500"/>
          </a:xfrm>
          <a:prstGeom prst="rect">
            <a:avLst/>
          </a:prstGeom>
          <a:noFill/>
          <a:ln>
            <a:noFill/>
          </a:ln>
        </p:spPr>
        <p:txBody>
          <a:bodyPr spcFirstLastPara="1" wrap="square" lIns="108000" tIns="45700" rIns="91425" bIns="45700" anchor="t" anchorCtr="0">
            <a:noAutofit/>
          </a:bodyPr>
          <a:lstStyle>
            <a:lvl1pPr marL="457200" lvl="0" indent="-342900" algn="l" rtl="0">
              <a:lnSpc>
                <a:spcPct val="112000"/>
              </a:lnSpc>
              <a:spcBef>
                <a:spcPts val="0"/>
              </a:spcBef>
              <a:spcAft>
                <a:spcPts val="0"/>
              </a:spcAft>
              <a:buSzPts val="1800"/>
              <a:buChar char="•"/>
              <a:defRPr sz="1800"/>
            </a:lvl1pPr>
            <a:lvl2pPr marL="914400" lvl="1" indent="-302894" algn="l" rtl="0">
              <a:lnSpc>
                <a:spcPct val="112000"/>
              </a:lnSpc>
              <a:spcBef>
                <a:spcPts val="800"/>
              </a:spcBef>
              <a:spcAft>
                <a:spcPts val="0"/>
              </a:spcAft>
              <a:buSzPts val="1170"/>
              <a:buChar char="–"/>
              <a:defRPr sz="1800"/>
            </a:lvl2pPr>
            <a:lvl3pPr marL="1371600" lvl="2" indent="-342900" algn="l" rtl="0">
              <a:lnSpc>
                <a:spcPct val="112000"/>
              </a:lnSpc>
              <a:spcBef>
                <a:spcPts val="800"/>
              </a:spcBef>
              <a:spcAft>
                <a:spcPts val="0"/>
              </a:spcAft>
              <a:buSzPts val="1800"/>
              <a:buChar char="•"/>
              <a:defRPr sz="1800"/>
            </a:lvl3pPr>
            <a:lvl4pPr marL="1828800" lvl="3" indent="-302894" algn="l" rtl="0">
              <a:lnSpc>
                <a:spcPct val="112000"/>
              </a:lnSpc>
              <a:spcBef>
                <a:spcPts val="800"/>
              </a:spcBef>
              <a:spcAft>
                <a:spcPts val="0"/>
              </a:spcAft>
              <a:buSzPts val="1170"/>
              <a:buChar char="–"/>
              <a:defRPr sz="1800"/>
            </a:lvl4pPr>
            <a:lvl5pPr marL="2286000" lvl="4" indent="-342900" algn="l" rtl="0">
              <a:lnSpc>
                <a:spcPct val="112000"/>
              </a:lnSpc>
              <a:spcBef>
                <a:spcPts val="800"/>
              </a:spcBef>
              <a:spcAft>
                <a:spcPts val="0"/>
              </a:spcAft>
              <a:buSzPts val="1800"/>
              <a:buChar char="»"/>
              <a:defRPr sz="1800"/>
            </a:lvl5pPr>
            <a:lvl6pPr marL="2743200" lvl="5" indent="-342900" algn="l" rtl="0">
              <a:spcBef>
                <a:spcPts val="800"/>
              </a:spcBef>
              <a:spcAft>
                <a:spcPts val="0"/>
              </a:spcAft>
              <a:buClr>
                <a:schemeClr val="dk1"/>
              </a:buClr>
              <a:buSzPts val="1800"/>
              <a:buChar char="•"/>
              <a:defRPr sz="1800"/>
            </a:lvl6pPr>
            <a:lvl7pPr marL="3200400" lvl="6" indent="-342900" algn="l" rtl="0">
              <a:spcBef>
                <a:spcPts val="360"/>
              </a:spcBef>
              <a:spcAft>
                <a:spcPts val="0"/>
              </a:spcAft>
              <a:buClr>
                <a:schemeClr val="dk1"/>
              </a:buClr>
              <a:buSzPts val="1800"/>
              <a:buChar char="•"/>
              <a:defRPr sz="1800"/>
            </a:lvl7pPr>
            <a:lvl8pPr marL="3657600" lvl="7" indent="-342900" algn="l" rtl="0">
              <a:spcBef>
                <a:spcPts val="360"/>
              </a:spcBef>
              <a:spcAft>
                <a:spcPts val="0"/>
              </a:spcAft>
              <a:buClr>
                <a:schemeClr val="dk1"/>
              </a:buClr>
              <a:buSzPts val="1800"/>
              <a:buChar char="•"/>
              <a:defRPr sz="1800"/>
            </a:lvl8pPr>
            <a:lvl9pPr marL="4114800" lvl="8" indent="-342900" algn="l" rtl="0">
              <a:spcBef>
                <a:spcPts val="360"/>
              </a:spcBef>
              <a:spcAft>
                <a:spcPts val="0"/>
              </a:spcAft>
              <a:buClr>
                <a:schemeClr val="dk1"/>
              </a:buClr>
              <a:buSzPts val="1800"/>
              <a:buChar char="•"/>
              <a:defRPr sz="1800"/>
            </a:lvl9pPr>
          </a:lstStyle>
          <a:p>
            <a:endParaRPr/>
          </a:p>
        </p:txBody>
      </p:sp>
      <p:sp>
        <p:nvSpPr>
          <p:cNvPr id="106" name="Google Shape;106;p25"/>
          <p:cNvSpPr txBox="1">
            <a:spLocks noGrp="1"/>
          </p:cNvSpPr>
          <p:nvPr>
            <p:ph type="sldNum" idx="12"/>
          </p:nvPr>
        </p:nvSpPr>
        <p:spPr>
          <a:xfrm>
            <a:off x="7230531" y="4759888"/>
            <a:ext cx="479400" cy="273900"/>
          </a:xfrm>
          <a:prstGeom prst="rect">
            <a:avLst/>
          </a:prstGeom>
          <a:noFill/>
          <a:ln>
            <a:noFill/>
          </a:ln>
        </p:spPr>
        <p:txBody>
          <a:bodyPr spcFirstLastPara="1" wrap="square" lIns="91425" tIns="46800" rIns="0" bIns="45700" anchor="ctr" anchorCtr="0">
            <a:noAutofit/>
          </a:bodyPr>
          <a:lstStyle>
            <a:lvl1pPr marL="0" lvl="0" indent="0" algn="r" rtl="0">
              <a:spcBef>
                <a:spcPts val="0"/>
              </a:spcBef>
              <a:buNone/>
              <a:defRPr/>
            </a:lvl1pPr>
            <a:lvl2pPr marL="0" lvl="1" indent="0" algn="r" rtl="0">
              <a:spcBef>
                <a:spcPts val="0"/>
              </a:spcBef>
              <a:buNone/>
              <a:defRPr/>
            </a:lvl2pPr>
            <a:lvl3pPr marL="0" lvl="2" indent="0" algn="r" rtl="0">
              <a:spcBef>
                <a:spcPts val="0"/>
              </a:spcBef>
              <a:buNone/>
              <a:defRPr/>
            </a:lvl3pPr>
            <a:lvl4pPr marL="0" lvl="3" indent="0" algn="r" rtl="0">
              <a:spcBef>
                <a:spcPts val="0"/>
              </a:spcBef>
              <a:buNone/>
              <a:defRPr/>
            </a:lvl4pPr>
            <a:lvl5pPr marL="0" lvl="4" indent="0" algn="r" rtl="0">
              <a:spcBef>
                <a:spcPts val="0"/>
              </a:spcBef>
              <a:buNone/>
              <a:defRPr/>
            </a:lvl5pPr>
            <a:lvl6pPr marL="0" lvl="5" indent="0" algn="r" rtl="0">
              <a:spcBef>
                <a:spcPts val="0"/>
              </a:spcBef>
              <a:buNone/>
              <a:defRPr/>
            </a:lvl6pPr>
            <a:lvl7pPr marL="0" lvl="6" indent="0" algn="r" rtl="0">
              <a:spcBef>
                <a:spcPts val="0"/>
              </a:spcBef>
              <a:buNone/>
              <a:defRPr/>
            </a:lvl7pPr>
            <a:lvl8pPr marL="0" lvl="7" indent="0" algn="r" rtl="0">
              <a:spcBef>
                <a:spcPts val="0"/>
              </a:spcBef>
              <a:buNone/>
              <a:defRPr/>
            </a:lvl8pPr>
            <a:lvl9pPr marL="0" lvl="8" indent="0" algn="r" rtl="0">
              <a:spcBef>
                <a:spcPts val="0"/>
              </a:spcBef>
              <a:buNone/>
              <a:defRPr/>
            </a:lvl9pPr>
          </a:lstStyle>
          <a:p>
            <a:pPr marL="0" lvl="0" indent="0" algn="r" rtl="0">
              <a:spcBef>
                <a:spcPts val="0"/>
              </a:spcBef>
              <a:spcAft>
                <a:spcPts val="0"/>
              </a:spcAft>
              <a:buNone/>
            </a:pPr>
            <a:fld id="{00000000-1234-1234-1234-123412341234}" type="slidenum">
              <a:rPr lang="en"/>
              <a:t>‹#›</a:t>
            </a:fld>
            <a:endParaRPr/>
          </a:p>
        </p:txBody>
      </p:sp>
      <p:sp>
        <p:nvSpPr>
          <p:cNvPr id="107" name="Google Shape;107;p25"/>
          <p:cNvSpPr txBox="1">
            <a:spLocks noGrp="1"/>
          </p:cNvSpPr>
          <p:nvPr>
            <p:ph type="dt" idx="10"/>
          </p:nvPr>
        </p:nvSpPr>
        <p:spPr>
          <a:xfrm>
            <a:off x="5250459" y="4759889"/>
            <a:ext cx="1958700" cy="273900"/>
          </a:xfrm>
          <a:prstGeom prst="rect">
            <a:avLst/>
          </a:prstGeom>
          <a:noFill/>
          <a:ln>
            <a:noFill/>
          </a:ln>
        </p:spPr>
        <p:txBody>
          <a:bodyPr spcFirstLastPara="1" wrap="square" lIns="91425" tIns="45700" rIns="91425" bIns="45700" anchor="ctr" anchorCtr="0">
            <a:noAutofit/>
          </a:bodyPr>
          <a:lstStyle>
            <a:lvl1pPr lvl="0" algn="r"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Tree>
    <p:extLst>
      <p:ext uri="{BB962C8B-B14F-4D97-AF65-F5344CB8AC3E}">
        <p14:creationId xmlns:p14="http://schemas.microsoft.com/office/powerpoint/2010/main" val="2081005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97"/>
        <p:cNvGrpSpPr/>
        <p:nvPr/>
      </p:nvGrpSpPr>
      <p:grpSpPr>
        <a:xfrm>
          <a:off x="0" y="0"/>
          <a:ext cx="0" cy="0"/>
          <a:chOff x="0" y="0"/>
          <a:chExt cx="0" cy="0"/>
        </a:xfrm>
      </p:grpSpPr>
      <p:grpSp>
        <p:nvGrpSpPr>
          <p:cNvPr id="98" name="Google Shape;98;p3"/>
          <p:cNvGrpSpPr/>
          <p:nvPr/>
        </p:nvGrpSpPr>
        <p:grpSpPr>
          <a:xfrm>
            <a:off x="-99500" y="0"/>
            <a:ext cx="9280299" cy="5143438"/>
            <a:chOff x="-99500" y="0"/>
            <a:chExt cx="9280299" cy="5143438"/>
          </a:xfrm>
        </p:grpSpPr>
        <p:sp>
          <p:nvSpPr>
            <p:cNvPr id="99" name="Google Shape;99;p3"/>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3"/>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3"/>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3"/>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3"/>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3"/>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3"/>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3"/>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3"/>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3"/>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3"/>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3"/>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3"/>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3"/>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3"/>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3"/>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3"/>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3"/>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3"/>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3"/>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3"/>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3"/>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3"/>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3"/>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3"/>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3"/>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3"/>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3"/>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3"/>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3"/>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3"/>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3"/>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3"/>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3"/>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3"/>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 name="Google Shape;142;p3"/>
          <p:cNvSpPr txBox="1">
            <a:spLocks noGrp="1"/>
          </p:cNvSpPr>
          <p:nvPr>
            <p:ph type="title"/>
          </p:nvPr>
        </p:nvSpPr>
        <p:spPr>
          <a:xfrm>
            <a:off x="720000" y="2297700"/>
            <a:ext cx="77040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58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43" name="Google Shape;143;p3"/>
          <p:cNvSpPr txBox="1">
            <a:spLocks noGrp="1"/>
          </p:cNvSpPr>
          <p:nvPr>
            <p:ph type="title" idx="2" hasCustomPrompt="1"/>
          </p:nvPr>
        </p:nvSpPr>
        <p:spPr>
          <a:xfrm>
            <a:off x="2996550" y="1400525"/>
            <a:ext cx="31509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8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44" name="Google Shape;144;p3"/>
          <p:cNvSpPr txBox="1">
            <a:spLocks noGrp="1"/>
          </p:cNvSpPr>
          <p:nvPr>
            <p:ph type="subTitle" idx="1"/>
          </p:nvPr>
        </p:nvSpPr>
        <p:spPr>
          <a:xfrm>
            <a:off x="720000" y="3139500"/>
            <a:ext cx="7704000" cy="457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45" name="Google Shape;145;p3"/>
          <p:cNvGrpSpPr/>
          <p:nvPr/>
        </p:nvGrpSpPr>
        <p:grpSpPr>
          <a:xfrm>
            <a:off x="2394284" y="4479676"/>
            <a:ext cx="734152" cy="713412"/>
            <a:chOff x="5109838" y="3156700"/>
            <a:chExt cx="306625" cy="297975"/>
          </a:xfrm>
        </p:grpSpPr>
        <p:sp>
          <p:nvSpPr>
            <p:cNvPr id="146" name="Google Shape;146;p3"/>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3"/>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3"/>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0" name="Google Shape;150;p3"/>
          <p:cNvSpPr/>
          <p:nvPr/>
        </p:nvSpPr>
        <p:spPr>
          <a:xfrm>
            <a:off x="2860750" y="-152112"/>
            <a:ext cx="2199000" cy="1088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1" name="Google Shape;151;p3"/>
          <p:cNvGrpSpPr/>
          <p:nvPr/>
        </p:nvGrpSpPr>
        <p:grpSpPr>
          <a:xfrm>
            <a:off x="2444445" y="-67517"/>
            <a:ext cx="665238" cy="918916"/>
            <a:chOff x="2673045" y="-67517"/>
            <a:chExt cx="665238" cy="918916"/>
          </a:xfrm>
        </p:grpSpPr>
        <p:sp>
          <p:nvSpPr>
            <p:cNvPr id="152" name="Google Shape;152;p3"/>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 name="Google Shape;154;p3"/>
          <p:cNvSpPr/>
          <p:nvPr/>
        </p:nvSpPr>
        <p:spPr>
          <a:xfrm>
            <a:off x="5622725" y="4349650"/>
            <a:ext cx="1125000" cy="9741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 name="Google Shape;155;p3"/>
          <p:cNvGrpSpPr/>
          <p:nvPr/>
        </p:nvGrpSpPr>
        <p:grpSpPr>
          <a:xfrm>
            <a:off x="5059762" y="4251410"/>
            <a:ext cx="766800" cy="535549"/>
            <a:chOff x="5059762" y="4251410"/>
            <a:chExt cx="766800" cy="535549"/>
          </a:xfrm>
        </p:grpSpPr>
        <p:sp>
          <p:nvSpPr>
            <p:cNvPr id="156" name="Google Shape;156;p3"/>
            <p:cNvSpPr/>
            <p:nvPr/>
          </p:nvSpPr>
          <p:spPr>
            <a:xfrm>
              <a:off x="5524244" y="4251410"/>
              <a:ext cx="302318" cy="53554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
            <p:cNvSpPr/>
            <p:nvPr/>
          </p:nvSpPr>
          <p:spPr>
            <a:xfrm>
              <a:off x="5291972" y="4251410"/>
              <a:ext cx="302380" cy="53554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
            <p:cNvSpPr/>
            <p:nvPr/>
          </p:nvSpPr>
          <p:spPr>
            <a:xfrm>
              <a:off x="5059762" y="4251410"/>
              <a:ext cx="302318" cy="53554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78"/>
        <p:cNvGrpSpPr/>
        <p:nvPr/>
      </p:nvGrpSpPr>
      <p:grpSpPr>
        <a:xfrm>
          <a:off x="0" y="0"/>
          <a:ext cx="0" cy="0"/>
          <a:chOff x="0" y="0"/>
          <a:chExt cx="0" cy="0"/>
        </a:xfrm>
      </p:grpSpPr>
      <p:grpSp>
        <p:nvGrpSpPr>
          <p:cNvPr id="379" name="Google Shape;379;p8"/>
          <p:cNvGrpSpPr/>
          <p:nvPr/>
        </p:nvGrpSpPr>
        <p:grpSpPr>
          <a:xfrm>
            <a:off x="-99500" y="0"/>
            <a:ext cx="9280299" cy="5143438"/>
            <a:chOff x="-99500" y="0"/>
            <a:chExt cx="9280299" cy="5143438"/>
          </a:xfrm>
        </p:grpSpPr>
        <p:sp>
          <p:nvSpPr>
            <p:cNvPr id="380" name="Google Shape;380;p8"/>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8"/>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8"/>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8"/>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8"/>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8"/>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8"/>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8"/>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8"/>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8"/>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8"/>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8"/>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8"/>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8"/>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8"/>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8"/>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8"/>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8"/>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8"/>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8"/>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8"/>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8"/>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8"/>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8"/>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8"/>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8"/>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8"/>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8"/>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8"/>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8"/>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8"/>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8"/>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8"/>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8"/>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8"/>
          <p:cNvSpPr txBox="1">
            <a:spLocks noGrp="1"/>
          </p:cNvSpPr>
          <p:nvPr>
            <p:ph type="title"/>
          </p:nvPr>
        </p:nvSpPr>
        <p:spPr>
          <a:xfrm>
            <a:off x="2470500" y="1640850"/>
            <a:ext cx="4203000" cy="186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8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424" name="Google Shape;424;p8"/>
          <p:cNvGrpSpPr/>
          <p:nvPr/>
        </p:nvGrpSpPr>
        <p:grpSpPr>
          <a:xfrm>
            <a:off x="398950" y="326352"/>
            <a:ext cx="8313350" cy="4366623"/>
            <a:chOff x="398950" y="326352"/>
            <a:chExt cx="8313350" cy="4366623"/>
          </a:xfrm>
        </p:grpSpPr>
        <p:grpSp>
          <p:nvGrpSpPr>
            <p:cNvPr id="425" name="Google Shape;425;p8"/>
            <p:cNvGrpSpPr/>
            <p:nvPr/>
          </p:nvGrpSpPr>
          <p:grpSpPr>
            <a:xfrm rot="5400000">
              <a:off x="565990" y="159315"/>
              <a:ext cx="1141284" cy="1475358"/>
              <a:chOff x="194863" y="3229838"/>
              <a:chExt cx="1354800" cy="1751375"/>
            </a:xfrm>
          </p:grpSpPr>
          <p:sp>
            <p:nvSpPr>
              <p:cNvPr id="426" name="Google Shape;426;p8"/>
              <p:cNvSpPr/>
              <p:nvPr/>
            </p:nvSpPr>
            <p:spPr>
              <a:xfrm>
                <a:off x="194863" y="322985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8"/>
              <p:cNvSpPr/>
              <p:nvPr/>
            </p:nvSpPr>
            <p:spPr>
              <a:xfrm>
                <a:off x="194863" y="362584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8"/>
              <p:cNvSpPr/>
              <p:nvPr/>
            </p:nvSpPr>
            <p:spPr>
              <a:xfrm>
                <a:off x="194863" y="402183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8"/>
              <p:cNvSpPr/>
              <p:nvPr/>
            </p:nvSpPr>
            <p:spPr>
              <a:xfrm>
                <a:off x="194863" y="4417822"/>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8"/>
              <p:cNvSpPr/>
              <p:nvPr/>
            </p:nvSpPr>
            <p:spPr>
              <a:xfrm>
                <a:off x="194863" y="4813813"/>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8"/>
              <p:cNvSpPr/>
              <p:nvPr/>
            </p:nvSpPr>
            <p:spPr>
              <a:xfrm>
                <a:off x="7885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8"/>
              <p:cNvSpPr/>
              <p:nvPr/>
            </p:nvSpPr>
            <p:spPr>
              <a:xfrm>
                <a:off x="7885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8"/>
              <p:cNvSpPr/>
              <p:nvPr/>
            </p:nvSpPr>
            <p:spPr>
              <a:xfrm>
                <a:off x="7885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8"/>
              <p:cNvSpPr/>
              <p:nvPr/>
            </p:nvSpPr>
            <p:spPr>
              <a:xfrm>
                <a:off x="7885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8"/>
              <p:cNvSpPr/>
              <p:nvPr/>
            </p:nvSpPr>
            <p:spPr>
              <a:xfrm>
                <a:off x="7885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8"/>
              <p:cNvSpPr/>
              <p:nvPr/>
            </p:nvSpPr>
            <p:spPr>
              <a:xfrm>
                <a:off x="13822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8"/>
              <p:cNvSpPr/>
              <p:nvPr/>
            </p:nvSpPr>
            <p:spPr>
              <a:xfrm>
                <a:off x="13822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8"/>
              <p:cNvSpPr/>
              <p:nvPr/>
            </p:nvSpPr>
            <p:spPr>
              <a:xfrm>
                <a:off x="13822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8"/>
              <p:cNvSpPr/>
              <p:nvPr/>
            </p:nvSpPr>
            <p:spPr>
              <a:xfrm>
                <a:off x="13822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8"/>
              <p:cNvSpPr/>
              <p:nvPr/>
            </p:nvSpPr>
            <p:spPr>
              <a:xfrm>
                <a:off x="13822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 name="Google Shape;441;p8"/>
            <p:cNvGrpSpPr/>
            <p:nvPr/>
          </p:nvGrpSpPr>
          <p:grpSpPr>
            <a:xfrm>
              <a:off x="7833366" y="3724583"/>
              <a:ext cx="878925" cy="878925"/>
              <a:chOff x="7833100" y="3857688"/>
              <a:chExt cx="745800" cy="745800"/>
            </a:xfrm>
          </p:grpSpPr>
          <p:sp>
            <p:nvSpPr>
              <p:cNvPr id="442" name="Google Shape;442;p8"/>
              <p:cNvSpPr/>
              <p:nvPr/>
            </p:nvSpPr>
            <p:spPr>
              <a:xfrm>
                <a:off x="7833100" y="3857688"/>
                <a:ext cx="593400" cy="5934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8"/>
              <p:cNvSpPr/>
              <p:nvPr/>
            </p:nvSpPr>
            <p:spPr>
              <a:xfrm>
                <a:off x="7985500" y="4010088"/>
                <a:ext cx="593400" cy="5934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 name="Google Shape;444;p8"/>
            <p:cNvSpPr/>
            <p:nvPr/>
          </p:nvSpPr>
          <p:spPr>
            <a:xfrm>
              <a:off x="398950" y="3882375"/>
              <a:ext cx="2199000" cy="810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8"/>
            <p:cNvGrpSpPr/>
            <p:nvPr/>
          </p:nvGrpSpPr>
          <p:grpSpPr>
            <a:xfrm>
              <a:off x="398959" y="2807837"/>
              <a:ext cx="1109152" cy="1666031"/>
              <a:chOff x="2225863" y="2465300"/>
              <a:chExt cx="505700" cy="759600"/>
            </a:xfrm>
          </p:grpSpPr>
          <p:sp>
            <p:nvSpPr>
              <p:cNvPr id="446" name="Google Shape;446;p8"/>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8"/>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8"/>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8"/>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8"/>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8"/>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8"/>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8"/>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8"/>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8"/>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6" name="Google Shape;456;p8"/>
            <p:cNvSpPr/>
            <p:nvPr/>
          </p:nvSpPr>
          <p:spPr>
            <a:xfrm>
              <a:off x="6513300" y="367350"/>
              <a:ext cx="2199000" cy="810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 name="Google Shape;457;p8"/>
            <p:cNvGrpSpPr/>
            <p:nvPr/>
          </p:nvGrpSpPr>
          <p:grpSpPr>
            <a:xfrm rot="10800000">
              <a:off x="6104110" y="739135"/>
              <a:ext cx="878906" cy="613846"/>
              <a:chOff x="5059762" y="4251410"/>
              <a:chExt cx="766800" cy="535549"/>
            </a:xfrm>
          </p:grpSpPr>
          <p:sp>
            <p:nvSpPr>
              <p:cNvPr id="458" name="Google Shape;458;p8"/>
              <p:cNvSpPr/>
              <p:nvPr/>
            </p:nvSpPr>
            <p:spPr>
              <a:xfrm>
                <a:off x="5524244" y="4251410"/>
                <a:ext cx="302318" cy="53554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8"/>
              <p:cNvSpPr/>
              <p:nvPr/>
            </p:nvSpPr>
            <p:spPr>
              <a:xfrm>
                <a:off x="5291972" y="4251410"/>
                <a:ext cx="302380" cy="53554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8"/>
              <p:cNvSpPr/>
              <p:nvPr/>
            </p:nvSpPr>
            <p:spPr>
              <a:xfrm>
                <a:off x="5059762" y="4251410"/>
                <a:ext cx="302318" cy="53554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 name="Google Shape;461;p8"/>
            <p:cNvGrpSpPr/>
            <p:nvPr/>
          </p:nvGrpSpPr>
          <p:grpSpPr>
            <a:xfrm>
              <a:off x="3488114" y="471527"/>
              <a:ext cx="393777" cy="393777"/>
              <a:chOff x="4028163" y="2251525"/>
              <a:chExt cx="82475" cy="82475"/>
            </a:xfrm>
          </p:grpSpPr>
          <p:sp>
            <p:nvSpPr>
              <p:cNvPr id="462" name="Google Shape;462;p8"/>
              <p:cNvSpPr/>
              <p:nvPr/>
            </p:nvSpPr>
            <p:spPr>
              <a:xfrm>
                <a:off x="4028163" y="2251525"/>
                <a:ext cx="82475" cy="82475"/>
              </a:xfrm>
              <a:custGeom>
                <a:avLst/>
                <a:gdLst/>
                <a:ahLst/>
                <a:cxnLst/>
                <a:rect l="l" t="t" r="r" b="b"/>
                <a:pathLst>
                  <a:path w="3299" h="3299" extrusionOk="0">
                    <a:moveTo>
                      <a:pt x="2656" y="1"/>
                    </a:moveTo>
                    <a:lnTo>
                      <a:pt x="1" y="2668"/>
                    </a:lnTo>
                    <a:lnTo>
                      <a:pt x="632" y="3299"/>
                    </a:lnTo>
                    <a:lnTo>
                      <a:pt x="3299" y="644"/>
                    </a:lnTo>
                    <a:lnTo>
                      <a:pt x="2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8"/>
              <p:cNvSpPr/>
              <p:nvPr/>
            </p:nvSpPr>
            <p:spPr>
              <a:xfrm>
                <a:off x="4028163" y="2251525"/>
                <a:ext cx="82475" cy="82475"/>
              </a:xfrm>
              <a:custGeom>
                <a:avLst/>
                <a:gdLst/>
                <a:ahLst/>
                <a:cxnLst/>
                <a:rect l="l" t="t" r="r" b="b"/>
                <a:pathLst>
                  <a:path w="3299" h="3299" extrusionOk="0">
                    <a:moveTo>
                      <a:pt x="632" y="1"/>
                    </a:moveTo>
                    <a:lnTo>
                      <a:pt x="1" y="644"/>
                    </a:lnTo>
                    <a:lnTo>
                      <a:pt x="2656" y="3299"/>
                    </a:lnTo>
                    <a:lnTo>
                      <a:pt x="3299" y="2668"/>
                    </a:lnTo>
                    <a:lnTo>
                      <a:pt x="6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 name="Google Shape;464;p8"/>
            <p:cNvGrpSpPr/>
            <p:nvPr/>
          </p:nvGrpSpPr>
          <p:grpSpPr>
            <a:xfrm rot="5400000">
              <a:off x="5400611" y="3660663"/>
              <a:ext cx="267174" cy="1422379"/>
              <a:chOff x="2277938" y="3169500"/>
              <a:chExt cx="76825" cy="409000"/>
            </a:xfrm>
          </p:grpSpPr>
          <p:sp>
            <p:nvSpPr>
              <p:cNvPr id="465" name="Google Shape;465;p8"/>
              <p:cNvSpPr/>
              <p:nvPr/>
            </p:nvSpPr>
            <p:spPr>
              <a:xfrm>
                <a:off x="2297288" y="3183800"/>
                <a:ext cx="57475" cy="57450"/>
              </a:xfrm>
              <a:custGeom>
                <a:avLst/>
                <a:gdLst/>
                <a:ahLst/>
                <a:cxnLst/>
                <a:rect l="l" t="t" r="r" b="b"/>
                <a:pathLst>
                  <a:path w="2299" h="2298" extrusionOk="0">
                    <a:moveTo>
                      <a:pt x="1144" y="0"/>
                    </a:moveTo>
                    <a:cubicBezTo>
                      <a:pt x="513" y="0"/>
                      <a:pt x="1" y="512"/>
                      <a:pt x="1" y="1143"/>
                    </a:cubicBezTo>
                    <a:cubicBezTo>
                      <a:pt x="1" y="1786"/>
                      <a:pt x="513" y="2298"/>
                      <a:pt x="1144" y="2298"/>
                    </a:cubicBezTo>
                    <a:cubicBezTo>
                      <a:pt x="1787" y="2298"/>
                      <a:pt x="2299" y="1786"/>
                      <a:pt x="2299" y="1143"/>
                    </a:cubicBezTo>
                    <a:cubicBezTo>
                      <a:pt x="2299" y="512"/>
                      <a:pt x="1787"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8"/>
              <p:cNvSpPr/>
              <p:nvPr/>
            </p:nvSpPr>
            <p:spPr>
              <a:xfrm>
                <a:off x="2297288" y="3296000"/>
                <a:ext cx="57475" cy="57775"/>
              </a:xfrm>
              <a:custGeom>
                <a:avLst/>
                <a:gdLst/>
                <a:ahLst/>
                <a:cxnLst/>
                <a:rect l="l" t="t" r="r" b="b"/>
                <a:pathLst>
                  <a:path w="2299" h="2311" extrusionOk="0">
                    <a:moveTo>
                      <a:pt x="1144" y="1"/>
                    </a:moveTo>
                    <a:cubicBezTo>
                      <a:pt x="513" y="1"/>
                      <a:pt x="1" y="513"/>
                      <a:pt x="1" y="1156"/>
                    </a:cubicBezTo>
                    <a:cubicBezTo>
                      <a:pt x="1" y="1787"/>
                      <a:pt x="513" y="2311"/>
                      <a:pt x="1144" y="2311"/>
                    </a:cubicBezTo>
                    <a:cubicBezTo>
                      <a:pt x="1787" y="2311"/>
                      <a:pt x="2299" y="1787"/>
                      <a:pt x="2299" y="1156"/>
                    </a:cubicBezTo>
                    <a:cubicBezTo>
                      <a:pt x="2299" y="513"/>
                      <a:pt x="1787" y="1"/>
                      <a:pt x="1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8"/>
              <p:cNvSpPr/>
              <p:nvPr/>
            </p:nvSpPr>
            <p:spPr>
              <a:xfrm>
                <a:off x="2297288" y="3408525"/>
                <a:ext cx="57475" cy="57475"/>
              </a:xfrm>
              <a:custGeom>
                <a:avLst/>
                <a:gdLst/>
                <a:ahLst/>
                <a:cxnLst/>
                <a:rect l="l" t="t" r="r" b="b"/>
                <a:pathLst>
                  <a:path w="2299" h="2299" extrusionOk="0">
                    <a:moveTo>
                      <a:pt x="1144" y="0"/>
                    </a:moveTo>
                    <a:cubicBezTo>
                      <a:pt x="513" y="0"/>
                      <a:pt x="1" y="512"/>
                      <a:pt x="1" y="1143"/>
                    </a:cubicBezTo>
                    <a:cubicBezTo>
                      <a:pt x="1" y="1786"/>
                      <a:pt x="513" y="2298"/>
                      <a:pt x="1144" y="2298"/>
                    </a:cubicBezTo>
                    <a:cubicBezTo>
                      <a:pt x="1787" y="2298"/>
                      <a:pt x="2299" y="1786"/>
                      <a:pt x="2299" y="1143"/>
                    </a:cubicBezTo>
                    <a:cubicBezTo>
                      <a:pt x="2299" y="512"/>
                      <a:pt x="1787"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8"/>
              <p:cNvSpPr/>
              <p:nvPr/>
            </p:nvSpPr>
            <p:spPr>
              <a:xfrm>
                <a:off x="2297288" y="3520725"/>
                <a:ext cx="57475" cy="57775"/>
              </a:xfrm>
              <a:custGeom>
                <a:avLst/>
                <a:gdLst/>
                <a:ahLst/>
                <a:cxnLst/>
                <a:rect l="l" t="t" r="r" b="b"/>
                <a:pathLst>
                  <a:path w="2299" h="2311" extrusionOk="0">
                    <a:moveTo>
                      <a:pt x="1144" y="1"/>
                    </a:moveTo>
                    <a:cubicBezTo>
                      <a:pt x="513" y="1"/>
                      <a:pt x="1" y="513"/>
                      <a:pt x="1" y="1156"/>
                    </a:cubicBezTo>
                    <a:cubicBezTo>
                      <a:pt x="1" y="1787"/>
                      <a:pt x="513" y="2311"/>
                      <a:pt x="1144" y="2311"/>
                    </a:cubicBezTo>
                    <a:cubicBezTo>
                      <a:pt x="1787" y="2311"/>
                      <a:pt x="2299" y="1787"/>
                      <a:pt x="2299" y="1156"/>
                    </a:cubicBezTo>
                    <a:cubicBezTo>
                      <a:pt x="2299" y="513"/>
                      <a:pt x="1787" y="1"/>
                      <a:pt x="1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8"/>
              <p:cNvSpPr/>
              <p:nvPr/>
            </p:nvSpPr>
            <p:spPr>
              <a:xfrm>
                <a:off x="2277938" y="3169500"/>
                <a:ext cx="57775" cy="57475"/>
              </a:xfrm>
              <a:custGeom>
                <a:avLst/>
                <a:gdLst/>
                <a:ahLst/>
                <a:cxnLst/>
                <a:rect l="l" t="t" r="r" b="b"/>
                <a:pathLst>
                  <a:path w="2311" h="2299" extrusionOk="0">
                    <a:moveTo>
                      <a:pt x="1156" y="1"/>
                    </a:moveTo>
                    <a:cubicBezTo>
                      <a:pt x="525" y="1"/>
                      <a:pt x="1" y="513"/>
                      <a:pt x="1" y="1144"/>
                    </a:cubicBezTo>
                    <a:cubicBezTo>
                      <a:pt x="1" y="1787"/>
                      <a:pt x="525" y="2298"/>
                      <a:pt x="1156" y="2298"/>
                    </a:cubicBezTo>
                    <a:cubicBezTo>
                      <a:pt x="1799" y="2298"/>
                      <a:pt x="2311" y="1787"/>
                      <a:pt x="2311" y="1144"/>
                    </a:cubicBezTo>
                    <a:cubicBezTo>
                      <a:pt x="2311" y="513"/>
                      <a:pt x="1799" y="1"/>
                      <a:pt x="1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8"/>
              <p:cNvSpPr/>
              <p:nvPr/>
            </p:nvSpPr>
            <p:spPr>
              <a:xfrm>
                <a:off x="2277938" y="3281725"/>
                <a:ext cx="57775" cy="57775"/>
              </a:xfrm>
              <a:custGeom>
                <a:avLst/>
                <a:gdLst/>
                <a:ahLst/>
                <a:cxnLst/>
                <a:rect l="l" t="t" r="r" b="b"/>
                <a:pathLst>
                  <a:path w="2311" h="2311" extrusionOk="0">
                    <a:moveTo>
                      <a:pt x="1156" y="0"/>
                    </a:moveTo>
                    <a:cubicBezTo>
                      <a:pt x="525" y="0"/>
                      <a:pt x="1" y="512"/>
                      <a:pt x="1" y="1155"/>
                    </a:cubicBezTo>
                    <a:cubicBezTo>
                      <a:pt x="1" y="1786"/>
                      <a:pt x="525" y="2310"/>
                      <a:pt x="1156" y="2310"/>
                    </a:cubicBezTo>
                    <a:cubicBezTo>
                      <a:pt x="1799" y="2310"/>
                      <a:pt x="2311" y="1786"/>
                      <a:pt x="2311" y="1155"/>
                    </a:cubicBezTo>
                    <a:cubicBezTo>
                      <a:pt x="2311" y="512"/>
                      <a:pt x="1799" y="0"/>
                      <a:pt x="1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8"/>
              <p:cNvSpPr/>
              <p:nvPr/>
            </p:nvSpPr>
            <p:spPr>
              <a:xfrm>
                <a:off x="2277938" y="3394225"/>
                <a:ext cx="57775" cy="57475"/>
              </a:xfrm>
              <a:custGeom>
                <a:avLst/>
                <a:gdLst/>
                <a:ahLst/>
                <a:cxnLst/>
                <a:rect l="l" t="t" r="r" b="b"/>
                <a:pathLst>
                  <a:path w="2311" h="2299" extrusionOk="0">
                    <a:moveTo>
                      <a:pt x="1156" y="1"/>
                    </a:moveTo>
                    <a:cubicBezTo>
                      <a:pt x="525" y="1"/>
                      <a:pt x="1" y="513"/>
                      <a:pt x="1" y="1144"/>
                    </a:cubicBezTo>
                    <a:cubicBezTo>
                      <a:pt x="1" y="1787"/>
                      <a:pt x="525" y="2299"/>
                      <a:pt x="1156" y="2299"/>
                    </a:cubicBezTo>
                    <a:cubicBezTo>
                      <a:pt x="1799" y="2299"/>
                      <a:pt x="2311" y="1787"/>
                      <a:pt x="2311" y="1144"/>
                    </a:cubicBezTo>
                    <a:cubicBezTo>
                      <a:pt x="2311" y="513"/>
                      <a:pt x="1799" y="1"/>
                      <a:pt x="115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8"/>
              <p:cNvSpPr/>
              <p:nvPr/>
            </p:nvSpPr>
            <p:spPr>
              <a:xfrm>
                <a:off x="2277938" y="3506450"/>
                <a:ext cx="57775" cy="57775"/>
              </a:xfrm>
              <a:custGeom>
                <a:avLst/>
                <a:gdLst/>
                <a:ahLst/>
                <a:cxnLst/>
                <a:rect l="l" t="t" r="r" b="b"/>
                <a:pathLst>
                  <a:path w="2311" h="2311" extrusionOk="0">
                    <a:moveTo>
                      <a:pt x="1156" y="0"/>
                    </a:moveTo>
                    <a:cubicBezTo>
                      <a:pt x="525" y="0"/>
                      <a:pt x="1" y="512"/>
                      <a:pt x="1" y="1155"/>
                    </a:cubicBezTo>
                    <a:cubicBezTo>
                      <a:pt x="1" y="1786"/>
                      <a:pt x="525" y="2310"/>
                      <a:pt x="1156" y="2310"/>
                    </a:cubicBezTo>
                    <a:cubicBezTo>
                      <a:pt x="1799" y="2310"/>
                      <a:pt x="2311" y="1786"/>
                      <a:pt x="2311" y="1155"/>
                    </a:cubicBezTo>
                    <a:cubicBezTo>
                      <a:pt x="2311" y="512"/>
                      <a:pt x="1799" y="0"/>
                      <a:pt x="115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73"/>
        <p:cNvGrpSpPr/>
        <p:nvPr/>
      </p:nvGrpSpPr>
      <p:grpSpPr>
        <a:xfrm>
          <a:off x="0" y="0"/>
          <a:ext cx="0" cy="0"/>
          <a:chOff x="0" y="0"/>
          <a:chExt cx="0" cy="0"/>
        </a:xfrm>
      </p:grpSpPr>
      <p:grpSp>
        <p:nvGrpSpPr>
          <p:cNvPr id="474" name="Google Shape;474;p9"/>
          <p:cNvGrpSpPr/>
          <p:nvPr/>
        </p:nvGrpSpPr>
        <p:grpSpPr>
          <a:xfrm>
            <a:off x="-99500" y="0"/>
            <a:ext cx="9280299" cy="5143438"/>
            <a:chOff x="-99500" y="0"/>
            <a:chExt cx="9280299" cy="5143438"/>
          </a:xfrm>
        </p:grpSpPr>
        <p:sp>
          <p:nvSpPr>
            <p:cNvPr id="475" name="Google Shape;475;p9"/>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9"/>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9"/>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9"/>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9"/>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9"/>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9"/>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9"/>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9"/>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9"/>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9"/>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9"/>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9"/>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9"/>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9"/>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9"/>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9"/>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9"/>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9"/>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9"/>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9"/>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9"/>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9"/>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9"/>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9"/>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9"/>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9"/>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9"/>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9"/>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9"/>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9"/>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9"/>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9"/>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9"/>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9"/>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9"/>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9"/>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9"/>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9"/>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9"/>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9"/>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9"/>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9"/>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8" name="Google Shape;518;p9"/>
          <p:cNvSpPr txBox="1">
            <a:spLocks noGrp="1"/>
          </p:cNvSpPr>
          <p:nvPr>
            <p:ph type="title"/>
          </p:nvPr>
        </p:nvSpPr>
        <p:spPr>
          <a:xfrm>
            <a:off x="2527950" y="1729950"/>
            <a:ext cx="4088100" cy="841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8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19" name="Google Shape;519;p9"/>
          <p:cNvSpPr txBox="1">
            <a:spLocks noGrp="1"/>
          </p:cNvSpPr>
          <p:nvPr>
            <p:ph type="subTitle" idx="1"/>
          </p:nvPr>
        </p:nvSpPr>
        <p:spPr>
          <a:xfrm>
            <a:off x="1718100" y="2765425"/>
            <a:ext cx="5707800" cy="10062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24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520" name="Google Shape;520;p9"/>
          <p:cNvGrpSpPr/>
          <p:nvPr/>
        </p:nvGrpSpPr>
        <p:grpSpPr>
          <a:xfrm>
            <a:off x="-55250" y="55335"/>
            <a:ext cx="9236050" cy="4944915"/>
            <a:chOff x="-55250" y="55335"/>
            <a:chExt cx="9236050" cy="4944915"/>
          </a:xfrm>
        </p:grpSpPr>
        <p:sp>
          <p:nvSpPr>
            <p:cNvPr id="521" name="Google Shape;521;p9"/>
            <p:cNvSpPr/>
            <p:nvPr/>
          </p:nvSpPr>
          <p:spPr>
            <a:xfrm>
              <a:off x="7902500" y="1354000"/>
              <a:ext cx="1278300" cy="2877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9"/>
            <p:cNvSpPr/>
            <p:nvPr/>
          </p:nvSpPr>
          <p:spPr>
            <a:xfrm>
              <a:off x="7560950" y="3735000"/>
              <a:ext cx="1222500" cy="1222500"/>
            </a:xfrm>
            <a:prstGeom prst="donut">
              <a:avLst>
                <a:gd name="adj" fmla="val 25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9"/>
            <p:cNvGrpSpPr/>
            <p:nvPr/>
          </p:nvGrpSpPr>
          <p:grpSpPr>
            <a:xfrm>
              <a:off x="6569673" y="508539"/>
              <a:ext cx="991282" cy="795625"/>
              <a:chOff x="5707045" y="2821600"/>
              <a:chExt cx="657480" cy="527708"/>
            </a:xfrm>
          </p:grpSpPr>
          <p:sp>
            <p:nvSpPr>
              <p:cNvPr id="524" name="Google Shape;524;p9"/>
              <p:cNvSpPr/>
              <p:nvPr/>
            </p:nvSpPr>
            <p:spPr>
              <a:xfrm>
                <a:off x="6236405" y="2821600"/>
                <a:ext cx="128119" cy="527708"/>
              </a:xfrm>
              <a:custGeom>
                <a:avLst/>
                <a:gdLst/>
                <a:ahLst/>
                <a:cxnLst/>
                <a:rect l="l" t="t" r="r" b="b"/>
                <a:pathLst>
                  <a:path w="1775" h="7311" extrusionOk="0">
                    <a:moveTo>
                      <a:pt x="1" y="1"/>
                    </a:moveTo>
                    <a:lnTo>
                      <a:pt x="1" y="7311"/>
                    </a:lnTo>
                    <a:lnTo>
                      <a:pt x="1775" y="7311"/>
                    </a:lnTo>
                    <a:lnTo>
                      <a:pt x="1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9"/>
              <p:cNvSpPr/>
              <p:nvPr/>
            </p:nvSpPr>
            <p:spPr>
              <a:xfrm>
                <a:off x="5971725" y="2821600"/>
                <a:ext cx="128119" cy="527708"/>
              </a:xfrm>
              <a:custGeom>
                <a:avLst/>
                <a:gdLst/>
                <a:ahLst/>
                <a:cxnLst/>
                <a:rect l="l" t="t" r="r" b="b"/>
                <a:pathLst>
                  <a:path w="1775" h="7311" extrusionOk="0">
                    <a:moveTo>
                      <a:pt x="1" y="1"/>
                    </a:moveTo>
                    <a:lnTo>
                      <a:pt x="1" y="7311"/>
                    </a:lnTo>
                    <a:lnTo>
                      <a:pt x="1775" y="7311"/>
                    </a:lnTo>
                    <a:lnTo>
                      <a:pt x="177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9"/>
              <p:cNvSpPr/>
              <p:nvPr/>
            </p:nvSpPr>
            <p:spPr>
              <a:xfrm>
                <a:off x="5707045" y="2821600"/>
                <a:ext cx="128986" cy="527708"/>
              </a:xfrm>
              <a:custGeom>
                <a:avLst/>
                <a:gdLst/>
                <a:ahLst/>
                <a:cxnLst/>
                <a:rect l="l" t="t" r="r" b="b"/>
                <a:pathLst>
                  <a:path w="1787" h="7311" extrusionOk="0">
                    <a:moveTo>
                      <a:pt x="0" y="1"/>
                    </a:moveTo>
                    <a:lnTo>
                      <a:pt x="0" y="7311"/>
                    </a:lnTo>
                    <a:lnTo>
                      <a:pt x="1786" y="7311"/>
                    </a:lnTo>
                    <a:lnTo>
                      <a:pt x="1786"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 name="Google Shape;527;p9"/>
            <p:cNvGrpSpPr/>
            <p:nvPr/>
          </p:nvGrpSpPr>
          <p:grpSpPr>
            <a:xfrm>
              <a:off x="4670964" y="55335"/>
              <a:ext cx="802504" cy="795611"/>
              <a:chOff x="8199075" y="707526"/>
              <a:chExt cx="698498" cy="692498"/>
            </a:xfrm>
          </p:grpSpPr>
          <p:sp>
            <p:nvSpPr>
              <p:cNvPr id="528" name="Google Shape;528;p9"/>
              <p:cNvSpPr/>
              <p:nvPr/>
            </p:nvSpPr>
            <p:spPr>
              <a:xfrm>
                <a:off x="8323973" y="832424"/>
                <a:ext cx="573600" cy="5676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9"/>
              <p:cNvSpPr/>
              <p:nvPr/>
            </p:nvSpPr>
            <p:spPr>
              <a:xfrm>
                <a:off x="8199075" y="707526"/>
                <a:ext cx="573600" cy="567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0" name="Google Shape;530;p9"/>
            <p:cNvSpPr/>
            <p:nvPr/>
          </p:nvSpPr>
          <p:spPr>
            <a:xfrm>
              <a:off x="-55250" y="578150"/>
              <a:ext cx="1095600" cy="169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9"/>
            <p:cNvGrpSpPr/>
            <p:nvPr/>
          </p:nvGrpSpPr>
          <p:grpSpPr>
            <a:xfrm rot="5400000">
              <a:off x="662345" y="123848"/>
              <a:ext cx="915709" cy="1183754"/>
              <a:chOff x="194863" y="3229838"/>
              <a:chExt cx="1354800" cy="1751375"/>
            </a:xfrm>
          </p:grpSpPr>
          <p:sp>
            <p:nvSpPr>
              <p:cNvPr id="532" name="Google Shape;532;p9"/>
              <p:cNvSpPr/>
              <p:nvPr/>
            </p:nvSpPr>
            <p:spPr>
              <a:xfrm>
                <a:off x="194863" y="322985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9"/>
              <p:cNvSpPr/>
              <p:nvPr/>
            </p:nvSpPr>
            <p:spPr>
              <a:xfrm>
                <a:off x="194863" y="362584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9"/>
              <p:cNvSpPr/>
              <p:nvPr/>
            </p:nvSpPr>
            <p:spPr>
              <a:xfrm>
                <a:off x="194863" y="402183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9"/>
              <p:cNvSpPr/>
              <p:nvPr/>
            </p:nvSpPr>
            <p:spPr>
              <a:xfrm>
                <a:off x="194863" y="4417822"/>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9"/>
              <p:cNvSpPr/>
              <p:nvPr/>
            </p:nvSpPr>
            <p:spPr>
              <a:xfrm>
                <a:off x="194863" y="4813813"/>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9"/>
              <p:cNvSpPr/>
              <p:nvPr/>
            </p:nvSpPr>
            <p:spPr>
              <a:xfrm>
                <a:off x="7885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9"/>
              <p:cNvSpPr/>
              <p:nvPr/>
            </p:nvSpPr>
            <p:spPr>
              <a:xfrm>
                <a:off x="7885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9"/>
              <p:cNvSpPr/>
              <p:nvPr/>
            </p:nvSpPr>
            <p:spPr>
              <a:xfrm>
                <a:off x="7885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9"/>
              <p:cNvSpPr/>
              <p:nvPr/>
            </p:nvSpPr>
            <p:spPr>
              <a:xfrm>
                <a:off x="7885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9"/>
              <p:cNvSpPr/>
              <p:nvPr/>
            </p:nvSpPr>
            <p:spPr>
              <a:xfrm>
                <a:off x="7885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9"/>
              <p:cNvSpPr/>
              <p:nvPr/>
            </p:nvSpPr>
            <p:spPr>
              <a:xfrm>
                <a:off x="13822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9"/>
              <p:cNvSpPr/>
              <p:nvPr/>
            </p:nvSpPr>
            <p:spPr>
              <a:xfrm>
                <a:off x="13822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9"/>
              <p:cNvSpPr/>
              <p:nvPr/>
            </p:nvSpPr>
            <p:spPr>
              <a:xfrm>
                <a:off x="13822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9"/>
              <p:cNvSpPr/>
              <p:nvPr/>
            </p:nvSpPr>
            <p:spPr>
              <a:xfrm>
                <a:off x="13822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9"/>
              <p:cNvSpPr/>
              <p:nvPr/>
            </p:nvSpPr>
            <p:spPr>
              <a:xfrm>
                <a:off x="13822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7" name="Google Shape;547;p9"/>
            <p:cNvSpPr/>
            <p:nvPr/>
          </p:nvSpPr>
          <p:spPr>
            <a:xfrm rot="5400000">
              <a:off x="1358550" y="3693300"/>
              <a:ext cx="917100" cy="16968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 name="Google Shape;548;p9"/>
            <p:cNvGrpSpPr/>
            <p:nvPr/>
          </p:nvGrpSpPr>
          <p:grpSpPr>
            <a:xfrm rot="5400000">
              <a:off x="974" y="3417044"/>
              <a:ext cx="1497006" cy="1498948"/>
              <a:chOff x="5623313" y="1574950"/>
              <a:chExt cx="720650" cy="721550"/>
            </a:xfrm>
          </p:grpSpPr>
          <p:sp>
            <p:nvSpPr>
              <p:cNvPr id="549" name="Google Shape;549;p9"/>
              <p:cNvSpPr/>
              <p:nvPr/>
            </p:nvSpPr>
            <p:spPr>
              <a:xfrm>
                <a:off x="5967688" y="1574950"/>
                <a:ext cx="309300" cy="150650"/>
              </a:xfrm>
              <a:custGeom>
                <a:avLst/>
                <a:gdLst/>
                <a:ahLst/>
                <a:cxnLst/>
                <a:rect l="l" t="t" r="r" b="b"/>
                <a:pathLst>
                  <a:path w="12372" h="6026" extrusionOk="0">
                    <a:moveTo>
                      <a:pt x="644" y="1"/>
                    </a:moveTo>
                    <a:cubicBezTo>
                      <a:pt x="429" y="1"/>
                      <a:pt x="215" y="13"/>
                      <a:pt x="1" y="25"/>
                    </a:cubicBezTo>
                    <a:lnTo>
                      <a:pt x="12371" y="6025"/>
                    </a:lnTo>
                    <a:cubicBezTo>
                      <a:pt x="11990" y="5490"/>
                      <a:pt x="11585" y="5002"/>
                      <a:pt x="11145" y="4525"/>
                    </a:cubicBezTo>
                    <a:lnTo>
                      <a:pt x="1941" y="60"/>
                    </a:lnTo>
                    <a:cubicBezTo>
                      <a:pt x="1513" y="25"/>
                      <a:pt x="1084" y="1"/>
                      <a:pt x="64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9"/>
              <p:cNvSpPr/>
              <p:nvPr/>
            </p:nvSpPr>
            <p:spPr>
              <a:xfrm>
                <a:off x="5859638" y="1588050"/>
                <a:ext cx="467350" cy="235775"/>
              </a:xfrm>
              <a:custGeom>
                <a:avLst/>
                <a:gdLst/>
                <a:ahLst/>
                <a:cxnLst/>
                <a:rect l="l" t="t" r="r" b="b"/>
                <a:pathLst>
                  <a:path w="18694" h="9431" extrusionOk="0">
                    <a:moveTo>
                      <a:pt x="1108" y="1"/>
                    </a:moveTo>
                    <a:cubicBezTo>
                      <a:pt x="739" y="108"/>
                      <a:pt x="358" y="227"/>
                      <a:pt x="1" y="358"/>
                    </a:cubicBezTo>
                    <a:lnTo>
                      <a:pt x="18693" y="9431"/>
                    </a:lnTo>
                    <a:cubicBezTo>
                      <a:pt x="18574" y="9061"/>
                      <a:pt x="18432" y="8692"/>
                      <a:pt x="18289" y="8335"/>
                    </a:cubicBezTo>
                    <a:lnTo>
                      <a:pt x="110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9"/>
              <p:cNvSpPr/>
              <p:nvPr/>
            </p:nvSpPr>
            <p:spPr>
              <a:xfrm>
                <a:off x="5784938" y="1622300"/>
                <a:ext cx="558425" cy="283675"/>
              </a:xfrm>
              <a:custGeom>
                <a:avLst/>
                <a:gdLst/>
                <a:ahLst/>
                <a:cxnLst/>
                <a:rect l="l" t="t" r="r" b="b"/>
                <a:pathLst>
                  <a:path w="22337" h="11347" extrusionOk="0">
                    <a:moveTo>
                      <a:pt x="810" y="0"/>
                    </a:moveTo>
                    <a:cubicBezTo>
                      <a:pt x="536" y="155"/>
                      <a:pt x="262" y="321"/>
                      <a:pt x="0" y="500"/>
                    </a:cubicBezTo>
                    <a:lnTo>
                      <a:pt x="22336" y="11347"/>
                    </a:lnTo>
                    <a:cubicBezTo>
                      <a:pt x="22313" y="11025"/>
                      <a:pt x="22277" y="10704"/>
                      <a:pt x="22229" y="10394"/>
                    </a:cubicBezTo>
                    <a:lnTo>
                      <a:pt x="8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9"/>
              <p:cNvSpPr/>
              <p:nvPr/>
            </p:nvSpPr>
            <p:spPr>
              <a:xfrm>
                <a:off x="5728088" y="1666650"/>
                <a:ext cx="615875" cy="312550"/>
              </a:xfrm>
              <a:custGeom>
                <a:avLst/>
                <a:gdLst/>
                <a:ahLst/>
                <a:cxnLst/>
                <a:rect l="l" t="t" r="r" b="b"/>
                <a:pathLst>
                  <a:path w="24635" h="12502" extrusionOk="0">
                    <a:moveTo>
                      <a:pt x="631" y="0"/>
                    </a:moveTo>
                    <a:cubicBezTo>
                      <a:pt x="417" y="191"/>
                      <a:pt x="203" y="381"/>
                      <a:pt x="0" y="583"/>
                    </a:cubicBezTo>
                    <a:lnTo>
                      <a:pt x="24563" y="12502"/>
                    </a:lnTo>
                    <a:cubicBezTo>
                      <a:pt x="24598" y="12216"/>
                      <a:pt x="24622" y="11942"/>
                      <a:pt x="24634" y="11644"/>
                    </a:cubicBezTo>
                    <a:lnTo>
                      <a:pt x="6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9"/>
              <p:cNvSpPr/>
              <p:nvPr/>
            </p:nvSpPr>
            <p:spPr>
              <a:xfrm>
                <a:off x="5684613" y="1717825"/>
                <a:ext cx="648625" cy="328350"/>
              </a:xfrm>
              <a:custGeom>
                <a:avLst/>
                <a:gdLst/>
                <a:ahLst/>
                <a:cxnLst/>
                <a:rect l="l" t="t" r="r" b="b"/>
                <a:pathLst>
                  <a:path w="25945" h="13134" extrusionOk="0">
                    <a:moveTo>
                      <a:pt x="477" y="1"/>
                    </a:moveTo>
                    <a:cubicBezTo>
                      <a:pt x="310" y="215"/>
                      <a:pt x="156" y="430"/>
                      <a:pt x="1" y="656"/>
                    </a:cubicBezTo>
                    <a:lnTo>
                      <a:pt x="25718" y="13133"/>
                    </a:lnTo>
                    <a:cubicBezTo>
                      <a:pt x="25802" y="12883"/>
                      <a:pt x="25873" y="12622"/>
                      <a:pt x="25945" y="12360"/>
                    </a:cubicBezTo>
                    <a:lnTo>
                      <a:pt x="4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9"/>
              <p:cNvSpPr/>
              <p:nvPr/>
            </p:nvSpPr>
            <p:spPr>
              <a:xfrm>
                <a:off x="5652463" y="1774675"/>
                <a:ext cx="657850" cy="333125"/>
              </a:xfrm>
              <a:custGeom>
                <a:avLst/>
                <a:gdLst/>
                <a:ahLst/>
                <a:cxnLst/>
                <a:rect l="l" t="t" r="r" b="b"/>
                <a:pathLst>
                  <a:path w="26314" h="13325" extrusionOk="0">
                    <a:moveTo>
                      <a:pt x="346" y="1"/>
                    </a:moveTo>
                    <a:cubicBezTo>
                      <a:pt x="227" y="239"/>
                      <a:pt x="108" y="477"/>
                      <a:pt x="1" y="727"/>
                    </a:cubicBezTo>
                    <a:lnTo>
                      <a:pt x="25957" y="13324"/>
                    </a:lnTo>
                    <a:cubicBezTo>
                      <a:pt x="26088" y="13086"/>
                      <a:pt x="26207" y="12848"/>
                      <a:pt x="26314" y="12598"/>
                    </a:cubicBezTo>
                    <a:lnTo>
                      <a:pt x="3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9"/>
              <p:cNvSpPr/>
              <p:nvPr/>
            </p:nvSpPr>
            <p:spPr>
              <a:xfrm>
                <a:off x="5631938" y="1836900"/>
                <a:ext cx="644450" cy="326550"/>
              </a:xfrm>
              <a:custGeom>
                <a:avLst/>
                <a:gdLst/>
                <a:ahLst/>
                <a:cxnLst/>
                <a:rect l="l" t="t" r="r" b="b"/>
                <a:pathLst>
                  <a:path w="25778" h="13062" extrusionOk="0">
                    <a:moveTo>
                      <a:pt x="203" y="0"/>
                    </a:moveTo>
                    <a:cubicBezTo>
                      <a:pt x="119" y="262"/>
                      <a:pt x="60" y="536"/>
                      <a:pt x="0" y="798"/>
                    </a:cubicBezTo>
                    <a:lnTo>
                      <a:pt x="25277" y="13062"/>
                    </a:lnTo>
                    <a:cubicBezTo>
                      <a:pt x="25444" y="12859"/>
                      <a:pt x="25611" y="12633"/>
                      <a:pt x="25777" y="12419"/>
                    </a:cubicBezTo>
                    <a:lnTo>
                      <a:pt x="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9"/>
              <p:cNvSpPr/>
              <p:nvPr/>
            </p:nvSpPr>
            <p:spPr>
              <a:xfrm>
                <a:off x="5623313" y="1905050"/>
                <a:ext cx="607225" cy="308700"/>
              </a:xfrm>
              <a:custGeom>
                <a:avLst/>
                <a:gdLst/>
                <a:ahLst/>
                <a:cxnLst/>
                <a:rect l="l" t="t" r="r" b="b"/>
                <a:pathLst>
                  <a:path w="24289" h="12348" extrusionOk="0">
                    <a:moveTo>
                      <a:pt x="48" y="1"/>
                    </a:moveTo>
                    <a:cubicBezTo>
                      <a:pt x="24" y="287"/>
                      <a:pt x="12" y="584"/>
                      <a:pt x="0" y="870"/>
                    </a:cubicBezTo>
                    <a:lnTo>
                      <a:pt x="23634" y="12348"/>
                    </a:lnTo>
                    <a:cubicBezTo>
                      <a:pt x="23860" y="12157"/>
                      <a:pt x="24075" y="11967"/>
                      <a:pt x="24289" y="11764"/>
                    </a:cubicBezTo>
                    <a:lnTo>
                      <a:pt x="4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9"/>
              <p:cNvSpPr/>
              <p:nvPr/>
            </p:nvSpPr>
            <p:spPr>
              <a:xfrm>
                <a:off x="5625688" y="1979775"/>
                <a:ext cx="545325" cy="276550"/>
              </a:xfrm>
              <a:custGeom>
                <a:avLst/>
                <a:gdLst/>
                <a:ahLst/>
                <a:cxnLst/>
                <a:rect l="l" t="t" r="r" b="b"/>
                <a:pathLst>
                  <a:path w="21813" h="11062" extrusionOk="0">
                    <a:moveTo>
                      <a:pt x="0" y="0"/>
                    </a:moveTo>
                    <a:cubicBezTo>
                      <a:pt x="48" y="322"/>
                      <a:pt x="96" y="643"/>
                      <a:pt x="155" y="965"/>
                    </a:cubicBezTo>
                    <a:lnTo>
                      <a:pt x="20955" y="11061"/>
                    </a:lnTo>
                    <a:cubicBezTo>
                      <a:pt x="21253" y="10906"/>
                      <a:pt x="21539" y="10752"/>
                      <a:pt x="21813" y="10585"/>
                    </a:cubicBez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9"/>
              <p:cNvSpPr/>
              <p:nvPr/>
            </p:nvSpPr>
            <p:spPr>
              <a:xfrm>
                <a:off x="5646513" y="2064000"/>
                <a:ext cx="445625" cy="224175"/>
              </a:xfrm>
              <a:custGeom>
                <a:avLst/>
                <a:gdLst/>
                <a:ahLst/>
                <a:cxnLst/>
                <a:rect l="l" t="t" r="r" b="b"/>
                <a:pathLst>
                  <a:path w="17825" h="8967" extrusionOk="0">
                    <a:moveTo>
                      <a:pt x="1" y="1"/>
                    </a:moveTo>
                    <a:lnTo>
                      <a:pt x="1" y="1"/>
                    </a:lnTo>
                    <a:cubicBezTo>
                      <a:pt x="144" y="382"/>
                      <a:pt x="310" y="763"/>
                      <a:pt x="477" y="1120"/>
                    </a:cubicBezTo>
                    <a:lnTo>
                      <a:pt x="16634" y="8966"/>
                    </a:lnTo>
                    <a:cubicBezTo>
                      <a:pt x="17039" y="8871"/>
                      <a:pt x="17432" y="8764"/>
                      <a:pt x="17824" y="8645"/>
                    </a:cubicBez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9"/>
              <p:cNvSpPr/>
              <p:nvPr/>
            </p:nvSpPr>
            <p:spPr>
              <a:xfrm>
                <a:off x="5707238" y="2167600"/>
                <a:ext cx="265550" cy="128900"/>
              </a:xfrm>
              <a:custGeom>
                <a:avLst/>
                <a:gdLst/>
                <a:ahLst/>
                <a:cxnLst/>
                <a:rect l="l" t="t" r="r" b="b"/>
                <a:pathLst>
                  <a:path w="10622" h="5156" extrusionOk="0">
                    <a:moveTo>
                      <a:pt x="1" y="0"/>
                    </a:moveTo>
                    <a:lnTo>
                      <a:pt x="1" y="0"/>
                    </a:lnTo>
                    <a:cubicBezTo>
                      <a:pt x="525" y="619"/>
                      <a:pt x="1096" y="1191"/>
                      <a:pt x="1715" y="1727"/>
                    </a:cubicBezTo>
                    <a:lnTo>
                      <a:pt x="8228" y="4882"/>
                    </a:lnTo>
                    <a:cubicBezTo>
                      <a:pt x="9014" y="5037"/>
                      <a:pt x="9811" y="5132"/>
                      <a:pt x="10621" y="5156"/>
                    </a:cubicBez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0" name="Google Shape;560;p9"/>
            <p:cNvSpPr/>
            <p:nvPr/>
          </p:nvSpPr>
          <p:spPr>
            <a:xfrm>
              <a:off x="8004343" y="1586235"/>
              <a:ext cx="143770" cy="143725"/>
            </a:xfrm>
            <a:custGeom>
              <a:avLst/>
              <a:gdLst/>
              <a:ahLst/>
              <a:cxnLst/>
              <a:rect l="l" t="t" r="r" b="b"/>
              <a:pathLst>
                <a:path w="1989" h="1989" extrusionOk="0">
                  <a:moveTo>
                    <a:pt x="1001" y="0"/>
                  </a:moveTo>
                  <a:cubicBezTo>
                    <a:pt x="441" y="0"/>
                    <a:pt x="1" y="441"/>
                    <a:pt x="1" y="989"/>
                  </a:cubicBezTo>
                  <a:cubicBezTo>
                    <a:pt x="1" y="1548"/>
                    <a:pt x="453" y="1989"/>
                    <a:pt x="1001" y="1989"/>
                  </a:cubicBezTo>
                  <a:cubicBezTo>
                    <a:pt x="1548" y="1989"/>
                    <a:pt x="1989" y="1548"/>
                    <a:pt x="1989" y="989"/>
                  </a:cubicBezTo>
                  <a:cubicBezTo>
                    <a:pt x="1989" y="441"/>
                    <a:pt x="1548"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9"/>
            <p:cNvSpPr/>
            <p:nvPr/>
          </p:nvSpPr>
          <p:spPr>
            <a:xfrm>
              <a:off x="8280243" y="1829935"/>
              <a:ext cx="143770" cy="143725"/>
            </a:xfrm>
            <a:custGeom>
              <a:avLst/>
              <a:gdLst/>
              <a:ahLst/>
              <a:cxnLst/>
              <a:rect l="l" t="t" r="r" b="b"/>
              <a:pathLst>
                <a:path w="1989" h="1989" extrusionOk="0">
                  <a:moveTo>
                    <a:pt x="1001" y="0"/>
                  </a:moveTo>
                  <a:cubicBezTo>
                    <a:pt x="441" y="0"/>
                    <a:pt x="1" y="441"/>
                    <a:pt x="1" y="989"/>
                  </a:cubicBezTo>
                  <a:cubicBezTo>
                    <a:pt x="1" y="1548"/>
                    <a:pt x="453" y="1989"/>
                    <a:pt x="1001" y="1989"/>
                  </a:cubicBezTo>
                  <a:cubicBezTo>
                    <a:pt x="1548" y="1989"/>
                    <a:pt x="1989" y="1548"/>
                    <a:pt x="1989" y="989"/>
                  </a:cubicBezTo>
                  <a:cubicBezTo>
                    <a:pt x="1989" y="441"/>
                    <a:pt x="1548" y="0"/>
                    <a:pt x="1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0"/>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41"/>
        <p:cNvGrpSpPr/>
        <p:nvPr/>
      </p:nvGrpSpPr>
      <p:grpSpPr>
        <a:xfrm>
          <a:off x="0" y="0"/>
          <a:ext cx="0" cy="0"/>
          <a:chOff x="0" y="0"/>
          <a:chExt cx="0" cy="0"/>
        </a:xfrm>
      </p:grpSpPr>
      <p:grpSp>
        <p:nvGrpSpPr>
          <p:cNvPr id="642" name="Google Shape;642;p13"/>
          <p:cNvGrpSpPr/>
          <p:nvPr/>
        </p:nvGrpSpPr>
        <p:grpSpPr>
          <a:xfrm>
            <a:off x="-99500" y="0"/>
            <a:ext cx="9280299" cy="5143438"/>
            <a:chOff x="-99500" y="0"/>
            <a:chExt cx="9280299" cy="5143438"/>
          </a:xfrm>
        </p:grpSpPr>
        <p:sp>
          <p:nvSpPr>
            <p:cNvPr id="643" name="Google Shape;643;p13"/>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13"/>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13"/>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13"/>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13"/>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13"/>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13"/>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13"/>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13"/>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13"/>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13"/>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13"/>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13"/>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13"/>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13"/>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13"/>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13"/>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13"/>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13"/>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13"/>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13"/>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13"/>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13"/>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13"/>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13"/>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13"/>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13"/>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13"/>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13"/>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13"/>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13"/>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13"/>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13"/>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13"/>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13"/>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13"/>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13"/>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13"/>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13"/>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13"/>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13"/>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13"/>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13"/>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6" name="Google Shape;686;p13"/>
          <p:cNvSpPr txBox="1">
            <a:spLocks noGrp="1"/>
          </p:cNvSpPr>
          <p:nvPr>
            <p:ph type="title"/>
          </p:nvPr>
        </p:nvSpPr>
        <p:spPr>
          <a:xfrm>
            <a:off x="2053763" y="1772175"/>
            <a:ext cx="2592600" cy="430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87" name="Google Shape;687;p13"/>
          <p:cNvSpPr txBox="1">
            <a:spLocks noGrp="1"/>
          </p:cNvSpPr>
          <p:nvPr>
            <p:ph type="title" idx="2" hasCustomPrompt="1"/>
          </p:nvPr>
        </p:nvSpPr>
        <p:spPr>
          <a:xfrm>
            <a:off x="1217860" y="1933300"/>
            <a:ext cx="8217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88" name="Google Shape;688;p13"/>
          <p:cNvSpPr txBox="1">
            <a:spLocks noGrp="1"/>
          </p:cNvSpPr>
          <p:nvPr>
            <p:ph type="subTitle" idx="1"/>
          </p:nvPr>
        </p:nvSpPr>
        <p:spPr>
          <a:xfrm>
            <a:off x="2053750" y="220302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89" name="Google Shape;689;p13"/>
          <p:cNvSpPr txBox="1">
            <a:spLocks noGrp="1"/>
          </p:cNvSpPr>
          <p:nvPr>
            <p:ph type="title" idx="3"/>
          </p:nvPr>
        </p:nvSpPr>
        <p:spPr>
          <a:xfrm>
            <a:off x="5589738" y="1772175"/>
            <a:ext cx="2336400" cy="430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0" name="Google Shape;690;p13"/>
          <p:cNvSpPr txBox="1">
            <a:spLocks noGrp="1"/>
          </p:cNvSpPr>
          <p:nvPr>
            <p:ph type="title" idx="4" hasCustomPrompt="1"/>
          </p:nvPr>
        </p:nvSpPr>
        <p:spPr>
          <a:xfrm>
            <a:off x="4774650" y="1933300"/>
            <a:ext cx="8217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1" name="Google Shape;691;p13"/>
          <p:cNvSpPr txBox="1">
            <a:spLocks noGrp="1"/>
          </p:cNvSpPr>
          <p:nvPr>
            <p:ph type="subTitle" idx="5"/>
          </p:nvPr>
        </p:nvSpPr>
        <p:spPr>
          <a:xfrm>
            <a:off x="5589725" y="220302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2" name="Google Shape;692;p13"/>
          <p:cNvSpPr txBox="1">
            <a:spLocks noGrp="1"/>
          </p:cNvSpPr>
          <p:nvPr>
            <p:ph type="title" idx="6"/>
          </p:nvPr>
        </p:nvSpPr>
        <p:spPr>
          <a:xfrm>
            <a:off x="2053763" y="3378775"/>
            <a:ext cx="2336400" cy="430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3" name="Google Shape;693;p13"/>
          <p:cNvSpPr txBox="1">
            <a:spLocks noGrp="1"/>
          </p:cNvSpPr>
          <p:nvPr>
            <p:ph type="title" idx="7" hasCustomPrompt="1"/>
          </p:nvPr>
        </p:nvSpPr>
        <p:spPr>
          <a:xfrm>
            <a:off x="1217860" y="3539875"/>
            <a:ext cx="8217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4" name="Google Shape;694;p13"/>
          <p:cNvSpPr txBox="1">
            <a:spLocks noGrp="1"/>
          </p:cNvSpPr>
          <p:nvPr>
            <p:ph type="subTitle" idx="8"/>
          </p:nvPr>
        </p:nvSpPr>
        <p:spPr>
          <a:xfrm>
            <a:off x="2053750" y="380957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5" name="Google Shape;695;p13"/>
          <p:cNvSpPr txBox="1">
            <a:spLocks noGrp="1"/>
          </p:cNvSpPr>
          <p:nvPr>
            <p:ph type="title" idx="9"/>
          </p:nvPr>
        </p:nvSpPr>
        <p:spPr>
          <a:xfrm>
            <a:off x="5589738" y="3378775"/>
            <a:ext cx="2336400" cy="4308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None/>
              <a:defRPr sz="2400">
                <a:solidFill>
                  <a:schemeClr val="dk1"/>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696" name="Google Shape;696;p13"/>
          <p:cNvSpPr txBox="1">
            <a:spLocks noGrp="1"/>
          </p:cNvSpPr>
          <p:nvPr>
            <p:ph type="title" idx="13" hasCustomPrompt="1"/>
          </p:nvPr>
        </p:nvSpPr>
        <p:spPr>
          <a:xfrm>
            <a:off x="4774650" y="3539875"/>
            <a:ext cx="821700" cy="59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5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97" name="Google Shape;697;p13"/>
          <p:cNvSpPr txBox="1">
            <a:spLocks noGrp="1"/>
          </p:cNvSpPr>
          <p:nvPr>
            <p:ph type="subTitle" idx="14"/>
          </p:nvPr>
        </p:nvSpPr>
        <p:spPr>
          <a:xfrm>
            <a:off x="5589725" y="3809575"/>
            <a:ext cx="2336400" cy="4848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698" name="Google Shape;698;p1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699" name="Google Shape;699;p13"/>
          <p:cNvGrpSpPr/>
          <p:nvPr/>
        </p:nvGrpSpPr>
        <p:grpSpPr>
          <a:xfrm>
            <a:off x="42588" y="-344273"/>
            <a:ext cx="1354800" cy="1751375"/>
            <a:chOff x="194863" y="3229838"/>
            <a:chExt cx="1354800" cy="1751375"/>
          </a:xfrm>
        </p:grpSpPr>
        <p:sp>
          <p:nvSpPr>
            <p:cNvPr id="700" name="Google Shape;700;p13"/>
            <p:cNvSpPr/>
            <p:nvPr/>
          </p:nvSpPr>
          <p:spPr>
            <a:xfrm>
              <a:off x="194863" y="322985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13"/>
            <p:cNvSpPr/>
            <p:nvPr/>
          </p:nvSpPr>
          <p:spPr>
            <a:xfrm>
              <a:off x="194863" y="362584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13"/>
            <p:cNvSpPr/>
            <p:nvPr/>
          </p:nvSpPr>
          <p:spPr>
            <a:xfrm>
              <a:off x="194863" y="4021831"/>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13"/>
            <p:cNvSpPr/>
            <p:nvPr/>
          </p:nvSpPr>
          <p:spPr>
            <a:xfrm>
              <a:off x="194863" y="4417822"/>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13"/>
            <p:cNvSpPr/>
            <p:nvPr/>
          </p:nvSpPr>
          <p:spPr>
            <a:xfrm>
              <a:off x="194863" y="4813813"/>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13"/>
            <p:cNvSpPr/>
            <p:nvPr/>
          </p:nvSpPr>
          <p:spPr>
            <a:xfrm>
              <a:off x="7885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13"/>
            <p:cNvSpPr/>
            <p:nvPr/>
          </p:nvSpPr>
          <p:spPr>
            <a:xfrm>
              <a:off x="7885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13"/>
            <p:cNvSpPr/>
            <p:nvPr/>
          </p:nvSpPr>
          <p:spPr>
            <a:xfrm>
              <a:off x="7885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13"/>
            <p:cNvSpPr/>
            <p:nvPr/>
          </p:nvSpPr>
          <p:spPr>
            <a:xfrm>
              <a:off x="7885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13"/>
            <p:cNvSpPr/>
            <p:nvPr/>
          </p:nvSpPr>
          <p:spPr>
            <a:xfrm>
              <a:off x="7885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13"/>
            <p:cNvSpPr/>
            <p:nvPr/>
          </p:nvSpPr>
          <p:spPr>
            <a:xfrm>
              <a:off x="1382263" y="322983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13"/>
            <p:cNvSpPr/>
            <p:nvPr/>
          </p:nvSpPr>
          <p:spPr>
            <a:xfrm>
              <a:off x="1382263" y="3625828"/>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13"/>
            <p:cNvSpPr/>
            <p:nvPr/>
          </p:nvSpPr>
          <p:spPr>
            <a:xfrm>
              <a:off x="1382263" y="402181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13"/>
            <p:cNvSpPr/>
            <p:nvPr/>
          </p:nvSpPr>
          <p:spPr>
            <a:xfrm>
              <a:off x="1382263" y="4417809"/>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13"/>
            <p:cNvSpPr/>
            <p:nvPr/>
          </p:nvSpPr>
          <p:spPr>
            <a:xfrm>
              <a:off x="1382263" y="4813800"/>
              <a:ext cx="167400" cy="1674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3">
    <p:spTree>
      <p:nvGrpSpPr>
        <p:cNvPr id="1" name="Shape 845"/>
        <p:cNvGrpSpPr/>
        <p:nvPr/>
      </p:nvGrpSpPr>
      <p:grpSpPr>
        <a:xfrm>
          <a:off x="0" y="0"/>
          <a:ext cx="0" cy="0"/>
          <a:chOff x="0" y="0"/>
          <a:chExt cx="0" cy="0"/>
        </a:xfrm>
      </p:grpSpPr>
      <p:grpSp>
        <p:nvGrpSpPr>
          <p:cNvPr id="846" name="Google Shape;846;p16"/>
          <p:cNvGrpSpPr/>
          <p:nvPr/>
        </p:nvGrpSpPr>
        <p:grpSpPr>
          <a:xfrm>
            <a:off x="-99500" y="0"/>
            <a:ext cx="9280299" cy="5143438"/>
            <a:chOff x="-99500" y="0"/>
            <a:chExt cx="9280299" cy="5143438"/>
          </a:xfrm>
        </p:grpSpPr>
        <p:sp>
          <p:nvSpPr>
            <p:cNvPr id="847" name="Google Shape;847;p16"/>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16"/>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16"/>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6"/>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6"/>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6"/>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6"/>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6"/>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6"/>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16"/>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6"/>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6"/>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6"/>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6"/>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6"/>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6"/>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6"/>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6"/>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6"/>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6"/>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6"/>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6"/>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6"/>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6"/>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6"/>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6"/>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6"/>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6"/>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6"/>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6"/>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6"/>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6"/>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6"/>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6"/>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6"/>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16"/>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16"/>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16"/>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16"/>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16"/>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16"/>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16"/>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16"/>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 name="Google Shape;890;p16"/>
          <p:cNvSpPr txBox="1">
            <a:spLocks noGrp="1"/>
          </p:cNvSpPr>
          <p:nvPr>
            <p:ph type="subTitle" idx="1"/>
          </p:nvPr>
        </p:nvSpPr>
        <p:spPr>
          <a:xfrm>
            <a:off x="974900" y="2845875"/>
            <a:ext cx="3112500" cy="108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1" name="Google Shape;891;p16"/>
          <p:cNvSpPr txBox="1">
            <a:spLocks noGrp="1"/>
          </p:cNvSpPr>
          <p:nvPr>
            <p:ph type="title"/>
          </p:nvPr>
        </p:nvSpPr>
        <p:spPr>
          <a:xfrm>
            <a:off x="974900" y="1141300"/>
            <a:ext cx="3112500" cy="16209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892" name="Google Shape;892;p16"/>
          <p:cNvGrpSpPr/>
          <p:nvPr/>
        </p:nvGrpSpPr>
        <p:grpSpPr>
          <a:xfrm>
            <a:off x="302555" y="132289"/>
            <a:ext cx="8325641" cy="4833917"/>
            <a:chOff x="302555" y="132289"/>
            <a:chExt cx="8325641" cy="4833917"/>
          </a:xfrm>
        </p:grpSpPr>
        <p:sp>
          <p:nvSpPr>
            <p:cNvPr id="893" name="Google Shape;893;p16"/>
            <p:cNvSpPr/>
            <p:nvPr/>
          </p:nvSpPr>
          <p:spPr>
            <a:xfrm rot="-5110726">
              <a:off x="443372" y="3812210"/>
              <a:ext cx="1004340" cy="1205830"/>
            </a:xfrm>
            <a:custGeom>
              <a:avLst/>
              <a:gdLst/>
              <a:ahLst/>
              <a:cxnLst/>
              <a:rect l="l" t="t" r="r" b="b"/>
              <a:pathLst>
                <a:path w="16765" h="21444" extrusionOk="0">
                  <a:moveTo>
                    <a:pt x="16372" y="1"/>
                  </a:moveTo>
                  <a:cubicBezTo>
                    <a:pt x="6478" y="1929"/>
                    <a:pt x="1" y="11550"/>
                    <a:pt x="1930" y="21444"/>
                  </a:cubicBezTo>
                  <a:lnTo>
                    <a:pt x="3966" y="21039"/>
                  </a:lnTo>
                  <a:cubicBezTo>
                    <a:pt x="2263" y="12276"/>
                    <a:pt x="8002" y="3751"/>
                    <a:pt x="16765" y="2049"/>
                  </a:cubicBezTo>
                  <a:lnTo>
                    <a:pt x="163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 name="Google Shape;894;p16"/>
            <p:cNvGrpSpPr/>
            <p:nvPr/>
          </p:nvGrpSpPr>
          <p:grpSpPr>
            <a:xfrm>
              <a:off x="7812279" y="212574"/>
              <a:ext cx="815918" cy="654858"/>
              <a:chOff x="7819972" y="2816525"/>
              <a:chExt cx="604025" cy="484792"/>
            </a:xfrm>
          </p:grpSpPr>
          <p:sp>
            <p:nvSpPr>
              <p:cNvPr id="895" name="Google Shape;895;p16"/>
              <p:cNvSpPr/>
              <p:nvPr/>
            </p:nvSpPr>
            <p:spPr>
              <a:xfrm>
                <a:off x="8306297" y="2816525"/>
                <a:ext cx="117700" cy="484792"/>
              </a:xfrm>
              <a:custGeom>
                <a:avLst/>
                <a:gdLst/>
                <a:ahLst/>
                <a:cxnLst/>
                <a:rect l="l" t="t" r="r" b="b"/>
                <a:pathLst>
                  <a:path w="1775" h="7311" extrusionOk="0">
                    <a:moveTo>
                      <a:pt x="1" y="1"/>
                    </a:moveTo>
                    <a:lnTo>
                      <a:pt x="1" y="7311"/>
                    </a:lnTo>
                    <a:lnTo>
                      <a:pt x="1775" y="7311"/>
                    </a:lnTo>
                    <a:lnTo>
                      <a:pt x="1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16"/>
              <p:cNvSpPr/>
              <p:nvPr/>
            </p:nvSpPr>
            <p:spPr>
              <a:xfrm>
                <a:off x="8063135" y="2816525"/>
                <a:ext cx="117700" cy="484792"/>
              </a:xfrm>
              <a:custGeom>
                <a:avLst/>
                <a:gdLst/>
                <a:ahLst/>
                <a:cxnLst/>
                <a:rect l="l" t="t" r="r" b="b"/>
                <a:pathLst>
                  <a:path w="1775" h="7311" extrusionOk="0">
                    <a:moveTo>
                      <a:pt x="1" y="1"/>
                    </a:moveTo>
                    <a:lnTo>
                      <a:pt x="1" y="7311"/>
                    </a:lnTo>
                    <a:lnTo>
                      <a:pt x="1775" y="7311"/>
                    </a:lnTo>
                    <a:lnTo>
                      <a:pt x="1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16"/>
              <p:cNvSpPr/>
              <p:nvPr/>
            </p:nvSpPr>
            <p:spPr>
              <a:xfrm>
                <a:off x="7819972" y="2816525"/>
                <a:ext cx="118496" cy="484792"/>
              </a:xfrm>
              <a:custGeom>
                <a:avLst/>
                <a:gdLst/>
                <a:ahLst/>
                <a:cxnLst/>
                <a:rect l="l" t="t" r="r" b="b"/>
                <a:pathLst>
                  <a:path w="1787" h="7311" extrusionOk="0">
                    <a:moveTo>
                      <a:pt x="0" y="1"/>
                    </a:moveTo>
                    <a:lnTo>
                      <a:pt x="0" y="7311"/>
                    </a:lnTo>
                    <a:lnTo>
                      <a:pt x="1786" y="7311"/>
                    </a:lnTo>
                    <a:lnTo>
                      <a:pt x="17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16"/>
            <p:cNvGrpSpPr/>
            <p:nvPr/>
          </p:nvGrpSpPr>
          <p:grpSpPr>
            <a:xfrm rot="-7799738">
              <a:off x="458307" y="217688"/>
              <a:ext cx="524006" cy="645565"/>
              <a:chOff x="8908257" y="678472"/>
              <a:chExt cx="288846" cy="355852"/>
            </a:xfrm>
          </p:grpSpPr>
          <p:sp>
            <p:nvSpPr>
              <p:cNvPr id="899" name="Google Shape;899;p16"/>
              <p:cNvSpPr/>
              <p:nvPr/>
            </p:nvSpPr>
            <p:spPr>
              <a:xfrm rot="-5400000">
                <a:off x="8917627" y="669102"/>
                <a:ext cx="270105" cy="288846"/>
              </a:xfrm>
              <a:custGeom>
                <a:avLst/>
                <a:gdLst/>
                <a:ahLst/>
                <a:cxnLst/>
                <a:rect l="l" t="t" r="r" b="b"/>
                <a:pathLst>
                  <a:path w="7538" h="8061" extrusionOk="0">
                    <a:moveTo>
                      <a:pt x="1096" y="0"/>
                    </a:moveTo>
                    <a:lnTo>
                      <a:pt x="548" y="4025"/>
                    </a:lnTo>
                    <a:lnTo>
                      <a:pt x="1" y="8061"/>
                    </a:lnTo>
                    <a:lnTo>
                      <a:pt x="3775" y="6525"/>
                    </a:lnTo>
                    <a:lnTo>
                      <a:pt x="7537" y="4977"/>
                    </a:lnTo>
                    <a:lnTo>
                      <a:pt x="4323" y="2489"/>
                    </a:lnTo>
                    <a:lnTo>
                      <a:pt x="1096" y="0"/>
                    </a:lnTo>
                    <a:close/>
                  </a:path>
                </a:pathLst>
              </a:custGeom>
              <a:solidFill>
                <a:srgbClr val="121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16"/>
              <p:cNvSpPr/>
              <p:nvPr/>
            </p:nvSpPr>
            <p:spPr>
              <a:xfrm rot="-5400000">
                <a:off x="8917627" y="754848"/>
                <a:ext cx="270105" cy="288846"/>
              </a:xfrm>
              <a:custGeom>
                <a:avLst/>
                <a:gdLst/>
                <a:ahLst/>
                <a:cxnLst/>
                <a:rect l="l" t="t" r="r" b="b"/>
                <a:pathLst>
                  <a:path w="7538" h="8061" extrusionOk="0">
                    <a:moveTo>
                      <a:pt x="1096" y="0"/>
                    </a:moveTo>
                    <a:lnTo>
                      <a:pt x="548" y="4025"/>
                    </a:lnTo>
                    <a:lnTo>
                      <a:pt x="1" y="8061"/>
                    </a:lnTo>
                    <a:lnTo>
                      <a:pt x="3763" y="6525"/>
                    </a:lnTo>
                    <a:lnTo>
                      <a:pt x="7537" y="4977"/>
                    </a:lnTo>
                    <a:lnTo>
                      <a:pt x="4311" y="2489"/>
                    </a:lnTo>
                    <a:lnTo>
                      <a:pt x="10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93"/>
        <p:cNvGrpSpPr/>
        <p:nvPr/>
      </p:nvGrpSpPr>
      <p:grpSpPr>
        <a:xfrm>
          <a:off x="0" y="0"/>
          <a:ext cx="0" cy="0"/>
          <a:chOff x="0" y="0"/>
          <a:chExt cx="0" cy="0"/>
        </a:xfrm>
      </p:grpSpPr>
      <p:grpSp>
        <p:nvGrpSpPr>
          <p:cNvPr id="1594" name="Google Shape;1594;p27"/>
          <p:cNvGrpSpPr/>
          <p:nvPr/>
        </p:nvGrpSpPr>
        <p:grpSpPr>
          <a:xfrm>
            <a:off x="-99500" y="0"/>
            <a:ext cx="9280299" cy="5143438"/>
            <a:chOff x="-99500" y="0"/>
            <a:chExt cx="9280299" cy="5143438"/>
          </a:xfrm>
        </p:grpSpPr>
        <p:grpSp>
          <p:nvGrpSpPr>
            <p:cNvPr id="1595" name="Google Shape;1595;p27"/>
            <p:cNvGrpSpPr/>
            <p:nvPr/>
          </p:nvGrpSpPr>
          <p:grpSpPr>
            <a:xfrm>
              <a:off x="-99500" y="0"/>
              <a:ext cx="9280299" cy="5143438"/>
              <a:chOff x="-99500" y="0"/>
              <a:chExt cx="9280299" cy="5143438"/>
            </a:xfrm>
          </p:grpSpPr>
          <p:sp>
            <p:nvSpPr>
              <p:cNvPr id="1596" name="Google Shape;1596;p27"/>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27"/>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27"/>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27"/>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27"/>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27"/>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27"/>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27"/>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27"/>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27"/>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27"/>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27"/>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27"/>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27"/>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27"/>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27"/>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27"/>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27"/>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27"/>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27"/>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27"/>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27"/>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27"/>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27"/>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27"/>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27"/>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27"/>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27"/>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27"/>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27"/>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27"/>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27"/>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27"/>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27"/>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27"/>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27"/>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27"/>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27"/>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27"/>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27"/>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27"/>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27"/>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27"/>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9" name="Google Shape;1639;p27"/>
            <p:cNvGrpSpPr/>
            <p:nvPr/>
          </p:nvGrpSpPr>
          <p:grpSpPr>
            <a:xfrm>
              <a:off x="117287" y="100756"/>
              <a:ext cx="8722065" cy="4363753"/>
              <a:chOff x="117287" y="100756"/>
              <a:chExt cx="8722065" cy="4363753"/>
            </a:xfrm>
          </p:grpSpPr>
          <p:grpSp>
            <p:nvGrpSpPr>
              <p:cNvPr id="1640" name="Google Shape;1640;p27"/>
              <p:cNvGrpSpPr/>
              <p:nvPr/>
            </p:nvGrpSpPr>
            <p:grpSpPr>
              <a:xfrm>
                <a:off x="7867306" y="202825"/>
                <a:ext cx="972046" cy="1342812"/>
                <a:chOff x="2673045" y="-67517"/>
                <a:chExt cx="665238" cy="918916"/>
              </a:xfrm>
            </p:grpSpPr>
            <p:sp>
              <p:nvSpPr>
                <p:cNvPr id="1641" name="Google Shape;1641;p27"/>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rgbClr val="2DD5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27"/>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rgbClr val="121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3" name="Google Shape;1643;p27"/>
              <p:cNvGrpSpPr/>
              <p:nvPr/>
            </p:nvGrpSpPr>
            <p:grpSpPr>
              <a:xfrm rot="-5400000">
                <a:off x="121212" y="3813335"/>
                <a:ext cx="766800" cy="535549"/>
                <a:chOff x="5059762" y="4251410"/>
                <a:chExt cx="766800" cy="535549"/>
              </a:xfrm>
            </p:grpSpPr>
            <p:sp>
              <p:nvSpPr>
                <p:cNvPr id="1644" name="Google Shape;1644;p27"/>
                <p:cNvSpPr/>
                <p:nvPr/>
              </p:nvSpPr>
              <p:spPr>
                <a:xfrm>
                  <a:off x="5524244" y="4251410"/>
                  <a:ext cx="302318" cy="53554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27"/>
                <p:cNvSpPr/>
                <p:nvPr/>
              </p:nvSpPr>
              <p:spPr>
                <a:xfrm>
                  <a:off x="5291972" y="4251410"/>
                  <a:ext cx="302380" cy="53554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27"/>
                <p:cNvSpPr/>
                <p:nvPr/>
              </p:nvSpPr>
              <p:spPr>
                <a:xfrm>
                  <a:off x="5059762" y="4251410"/>
                  <a:ext cx="302318" cy="53554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7" name="Google Shape;1647;p27"/>
              <p:cNvGrpSpPr/>
              <p:nvPr/>
            </p:nvGrpSpPr>
            <p:grpSpPr>
              <a:xfrm rot="5400000">
                <a:off x="218632" y="-589"/>
                <a:ext cx="692438" cy="895128"/>
                <a:chOff x="194863" y="3229838"/>
                <a:chExt cx="1354800" cy="1751375"/>
              </a:xfrm>
            </p:grpSpPr>
            <p:sp>
              <p:nvSpPr>
                <p:cNvPr id="1648" name="Google Shape;1648;p27"/>
                <p:cNvSpPr/>
                <p:nvPr/>
              </p:nvSpPr>
              <p:spPr>
                <a:xfrm>
                  <a:off x="194863" y="322985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27"/>
                <p:cNvSpPr/>
                <p:nvPr/>
              </p:nvSpPr>
              <p:spPr>
                <a:xfrm>
                  <a:off x="194863" y="3625841"/>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27"/>
                <p:cNvSpPr/>
                <p:nvPr/>
              </p:nvSpPr>
              <p:spPr>
                <a:xfrm>
                  <a:off x="194863" y="4021831"/>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27"/>
                <p:cNvSpPr/>
                <p:nvPr/>
              </p:nvSpPr>
              <p:spPr>
                <a:xfrm>
                  <a:off x="194863" y="4417822"/>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27"/>
                <p:cNvSpPr/>
                <p:nvPr/>
              </p:nvSpPr>
              <p:spPr>
                <a:xfrm>
                  <a:off x="194863" y="4813813"/>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27"/>
                <p:cNvSpPr/>
                <p:nvPr/>
              </p:nvSpPr>
              <p:spPr>
                <a:xfrm>
                  <a:off x="788563" y="322983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27"/>
                <p:cNvSpPr/>
                <p:nvPr/>
              </p:nvSpPr>
              <p:spPr>
                <a:xfrm>
                  <a:off x="788563" y="362582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27"/>
                <p:cNvSpPr/>
                <p:nvPr/>
              </p:nvSpPr>
              <p:spPr>
                <a:xfrm>
                  <a:off x="788563" y="402181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27"/>
                <p:cNvSpPr/>
                <p:nvPr/>
              </p:nvSpPr>
              <p:spPr>
                <a:xfrm>
                  <a:off x="788563" y="441780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27"/>
                <p:cNvSpPr/>
                <p:nvPr/>
              </p:nvSpPr>
              <p:spPr>
                <a:xfrm>
                  <a:off x="788563" y="481380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27"/>
                <p:cNvSpPr/>
                <p:nvPr/>
              </p:nvSpPr>
              <p:spPr>
                <a:xfrm>
                  <a:off x="1382263" y="322983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27"/>
                <p:cNvSpPr/>
                <p:nvPr/>
              </p:nvSpPr>
              <p:spPr>
                <a:xfrm>
                  <a:off x="1382263" y="362582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27"/>
                <p:cNvSpPr/>
                <p:nvPr/>
              </p:nvSpPr>
              <p:spPr>
                <a:xfrm>
                  <a:off x="1382263" y="402181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27"/>
                <p:cNvSpPr/>
                <p:nvPr/>
              </p:nvSpPr>
              <p:spPr>
                <a:xfrm>
                  <a:off x="1382263" y="441780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27"/>
                <p:cNvSpPr/>
                <p:nvPr/>
              </p:nvSpPr>
              <p:spPr>
                <a:xfrm>
                  <a:off x="1382263" y="481380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5">
    <p:spTree>
      <p:nvGrpSpPr>
        <p:cNvPr id="1" name="Shape 1663"/>
        <p:cNvGrpSpPr/>
        <p:nvPr/>
      </p:nvGrpSpPr>
      <p:grpSpPr>
        <a:xfrm>
          <a:off x="0" y="0"/>
          <a:ext cx="0" cy="0"/>
          <a:chOff x="0" y="0"/>
          <a:chExt cx="0" cy="0"/>
        </a:xfrm>
      </p:grpSpPr>
      <p:grpSp>
        <p:nvGrpSpPr>
          <p:cNvPr id="1664" name="Google Shape;1664;p28"/>
          <p:cNvGrpSpPr/>
          <p:nvPr/>
        </p:nvGrpSpPr>
        <p:grpSpPr>
          <a:xfrm>
            <a:off x="-99500" y="0"/>
            <a:ext cx="9280299" cy="5143438"/>
            <a:chOff x="-99500" y="0"/>
            <a:chExt cx="9280299" cy="5143438"/>
          </a:xfrm>
        </p:grpSpPr>
        <p:grpSp>
          <p:nvGrpSpPr>
            <p:cNvPr id="1665" name="Google Shape;1665;p28"/>
            <p:cNvGrpSpPr/>
            <p:nvPr/>
          </p:nvGrpSpPr>
          <p:grpSpPr>
            <a:xfrm>
              <a:off x="-99500" y="0"/>
              <a:ext cx="9280299" cy="5143438"/>
              <a:chOff x="-99500" y="0"/>
              <a:chExt cx="9280299" cy="5143438"/>
            </a:xfrm>
          </p:grpSpPr>
          <p:sp>
            <p:nvSpPr>
              <p:cNvPr id="1666" name="Google Shape;1666;p28"/>
              <p:cNvSpPr/>
              <p:nvPr/>
            </p:nvSpPr>
            <p:spPr>
              <a:xfrm>
                <a:off x="21232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28"/>
              <p:cNvSpPr/>
              <p:nvPr/>
            </p:nvSpPr>
            <p:spPr>
              <a:xfrm>
                <a:off x="484408"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28"/>
              <p:cNvSpPr/>
              <p:nvPr/>
            </p:nvSpPr>
            <p:spPr>
              <a:xfrm>
                <a:off x="757115"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28"/>
              <p:cNvSpPr/>
              <p:nvPr/>
            </p:nvSpPr>
            <p:spPr>
              <a:xfrm>
                <a:off x="1029198"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28"/>
              <p:cNvSpPr/>
              <p:nvPr/>
            </p:nvSpPr>
            <p:spPr>
              <a:xfrm>
                <a:off x="1301857"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28"/>
              <p:cNvSpPr/>
              <p:nvPr/>
            </p:nvSpPr>
            <p:spPr>
              <a:xfrm>
                <a:off x="1573988"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28"/>
              <p:cNvSpPr/>
              <p:nvPr/>
            </p:nvSpPr>
            <p:spPr>
              <a:xfrm>
                <a:off x="184664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28"/>
              <p:cNvSpPr/>
              <p:nvPr/>
            </p:nvSpPr>
            <p:spPr>
              <a:xfrm>
                <a:off x="2119306"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28"/>
              <p:cNvSpPr/>
              <p:nvPr/>
            </p:nvSpPr>
            <p:spPr>
              <a:xfrm>
                <a:off x="2391437"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28"/>
              <p:cNvSpPr/>
              <p:nvPr/>
            </p:nvSpPr>
            <p:spPr>
              <a:xfrm>
                <a:off x="2664096"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28"/>
              <p:cNvSpPr/>
              <p:nvPr/>
            </p:nvSpPr>
            <p:spPr>
              <a:xfrm>
                <a:off x="293617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28"/>
              <p:cNvSpPr/>
              <p:nvPr/>
            </p:nvSpPr>
            <p:spPr>
              <a:xfrm>
                <a:off x="3208887"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28"/>
              <p:cNvSpPr/>
              <p:nvPr/>
            </p:nvSpPr>
            <p:spPr>
              <a:xfrm>
                <a:off x="34809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28"/>
              <p:cNvSpPr/>
              <p:nvPr/>
            </p:nvSpPr>
            <p:spPr>
              <a:xfrm>
                <a:off x="375304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28"/>
              <p:cNvSpPr/>
              <p:nvPr/>
            </p:nvSpPr>
            <p:spPr>
              <a:xfrm>
                <a:off x="4025131"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28"/>
              <p:cNvSpPr/>
              <p:nvPr/>
            </p:nvSpPr>
            <p:spPr>
              <a:xfrm>
                <a:off x="4297838"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28"/>
              <p:cNvSpPr/>
              <p:nvPr/>
            </p:nvSpPr>
            <p:spPr>
              <a:xfrm>
                <a:off x="4569921"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28"/>
              <p:cNvSpPr/>
              <p:nvPr/>
            </p:nvSpPr>
            <p:spPr>
              <a:xfrm>
                <a:off x="4842580"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28"/>
              <p:cNvSpPr/>
              <p:nvPr/>
            </p:nvSpPr>
            <p:spPr>
              <a:xfrm>
                <a:off x="5114711"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28"/>
              <p:cNvSpPr/>
              <p:nvPr/>
            </p:nvSpPr>
            <p:spPr>
              <a:xfrm>
                <a:off x="538737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28"/>
              <p:cNvSpPr/>
              <p:nvPr/>
            </p:nvSpPr>
            <p:spPr>
              <a:xfrm>
                <a:off x="5660029"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28"/>
              <p:cNvSpPr/>
              <p:nvPr/>
            </p:nvSpPr>
            <p:spPr>
              <a:xfrm>
                <a:off x="5932160"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28"/>
              <p:cNvSpPr/>
              <p:nvPr/>
            </p:nvSpPr>
            <p:spPr>
              <a:xfrm>
                <a:off x="6204819"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28"/>
              <p:cNvSpPr/>
              <p:nvPr/>
            </p:nvSpPr>
            <p:spPr>
              <a:xfrm>
                <a:off x="6476902"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28"/>
              <p:cNvSpPr/>
              <p:nvPr/>
            </p:nvSpPr>
            <p:spPr>
              <a:xfrm>
                <a:off x="6749609" y="0"/>
                <a:ext cx="3457" cy="5143438"/>
              </a:xfrm>
              <a:custGeom>
                <a:avLst/>
                <a:gdLst/>
                <a:ahLst/>
                <a:cxnLst/>
                <a:rect l="l" t="t" r="r" b="b"/>
                <a:pathLst>
                  <a:path w="72" h="125076" extrusionOk="0">
                    <a:moveTo>
                      <a:pt x="0" y="1"/>
                    </a:moveTo>
                    <a:lnTo>
                      <a:pt x="71" y="1"/>
                    </a:lnTo>
                    <a:lnTo>
                      <a:pt x="71"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28"/>
              <p:cNvSpPr/>
              <p:nvPr/>
            </p:nvSpPr>
            <p:spPr>
              <a:xfrm>
                <a:off x="7021692"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28"/>
              <p:cNvSpPr/>
              <p:nvPr/>
            </p:nvSpPr>
            <p:spPr>
              <a:xfrm>
                <a:off x="729377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28"/>
              <p:cNvSpPr/>
              <p:nvPr/>
            </p:nvSpPr>
            <p:spPr>
              <a:xfrm>
                <a:off x="7565854" y="0"/>
                <a:ext cx="4081" cy="5143438"/>
              </a:xfrm>
              <a:custGeom>
                <a:avLst/>
                <a:gdLst/>
                <a:ahLst/>
                <a:cxnLst/>
                <a:rect l="l" t="t" r="r" b="b"/>
                <a:pathLst>
                  <a:path w="85"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28"/>
              <p:cNvSpPr/>
              <p:nvPr/>
            </p:nvSpPr>
            <p:spPr>
              <a:xfrm>
                <a:off x="7838561"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28"/>
              <p:cNvSpPr/>
              <p:nvPr/>
            </p:nvSpPr>
            <p:spPr>
              <a:xfrm>
                <a:off x="8110644" y="0"/>
                <a:ext cx="4033" cy="5143438"/>
              </a:xfrm>
              <a:custGeom>
                <a:avLst/>
                <a:gdLst/>
                <a:ahLst/>
                <a:cxnLst/>
                <a:rect l="l" t="t" r="r" b="b"/>
                <a:pathLst>
                  <a:path w="84" h="125076" extrusionOk="0">
                    <a:moveTo>
                      <a:pt x="1" y="1"/>
                    </a:moveTo>
                    <a:lnTo>
                      <a:pt x="84" y="1"/>
                    </a:lnTo>
                    <a:lnTo>
                      <a:pt x="84"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28"/>
              <p:cNvSpPr/>
              <p:nvPr/>
            </p:nvSpPr>
            <p:spPr>
              <a:xfrm>
                <a:off x="8383303" y="0"/>
                <a:ext cx="3505" cy="5143438"/>
              </a:xfrm>
              <a:custGeom>
                <a:avLst/>
                <a:gdLst/>
                <a:ahLst/>
                <a:cxnLst/>
                <a:rect l="l" t="t" r="r" b="b"/>
                <a:pathLst>
                  <a:path w="73" h="125076" extrusionOk="0">
                    <a:moveTo>
                      <a:pt x="1" y="1"/>
                    </a:moveTo>
                    <a:lnTo>
                      <a:pt x="72" y="1"/>
                    </a:lnTo>
                    <a:lnTo>
                      <a:pt x="72" y="125076"/>
                    </a:lnTo>
                    <a:lnTo>
                      <a:pt x="1"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28"/>
              <p:cNvSpPr/>
              <p:nvPr/>
            </p:nvSpPr>
            <p:spPr>
              <a:xfrm>
                <a:off x="8655434" y="0"/>
                <a:ext cx="4033" cy="5143438"/>
              </a:xfrm>
              <a:custGeom>
                <a:avLst/>
                <a:gdLst/>
                <a:ahLst/>
                <a:cxnLst/>
                <a:rect l="l" t="t" r="r" b="b"/>
                <a:pathLst>
                  <a:path w="84" h="125076" extrusionOk="0">
                    <a:moveTo>
                      <a:pt x="0" y="1"/>
                    </a:moveTo>
                    <a:lnTo>
                      <a:pt x="84" y="1"/>
                    </a:lnTo>
                    <a:lnTo>
                      <a:pt x="84"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28"/>
              <p:cNvSpPr/>
              <p:nvPr/>
            </p:nvSpPr>
            <p:spPr>
              <a:xfrm>
                <a:off x="8928093" y="0"/>
                <a:ext cx="3457" cy="5143438"/>
              </a:xfrm>
              <a:custGeom>
                <a:avLst/>
                <a:gdLst/>
                <a:ahLst/>
                <a:cxnLst/>
                <a:rect l="l" t="t" r="r" b="b"/>
                <a:pathLst>
                  <a:path w="72" h="125076" extrusionOk="0">
                    <a:moveTo>
                      <a:pt x="0" y="1"/>
                    </a:moveTo>
                    <a:lnTo>
                      <a:pt x="72" y="1"/>
                    </a:lnTo>
                    <a:lnTo>
                      <a:pt x="72" y="125076"/>
                    </a:lnTo>
                    <a:lnTo>
                      <a:pt x="0" y="125076"/>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28"/>
              <p:cNvSpPr/>
              <p:nvPr/>
            </p:nvSpPr>
            <p:spPr>
              <a:xfrm>
                <a:off x="-99500" y="1344112"/>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28"/>
              <p:cNvSpPr/>
              <p:nvPr/>
            </p:nvSpPr>
            <p:spPr>
              <a:xfrm>
                <a:off x="-99500" y="1616195"/>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28"/>
              <p:cNvSpPr/>
              <p:nvPr/>
            </p:nvSpPr>
            <p:spPr>
              <a:xfrm>
                <a:off x="-99500" y="188885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28"/>
              <p:cNvSpPr/>
              <p:nvPr/>
            </p:nvSpPr>
            <p:spPr>
              <a:xfrm>
                <a:off x="-99500" y="2160985"/>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28"/>
              <p:cNvSpPr/>
              <p:nvPr/>
            </p:nvSpPr>
            <p:spPr>
              <a:xfrm>
                <a:off x="-99500" y="2433644"/>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28"/>
              <p:cNvSpPr/>
              <p:nvPr/>
            </p:nvSpPr>
            <p:spPr>
              <a:xfrm>
                <a:off x="-99500" y="270572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28"/>
              <p:cNvSpPr/>
              <p:nvPr/>
            </p:nvSpPr>
            <p:spPr>
              <a:xfrm>
                <a:off x="-99500" y="2978435"/>
                <a:ext cx="9280299" cy="3457"/>
              </a:xfrm>
              <a:custGeom>
                <a:avLst/>
                <a:gdLst/>
                <a:ahLst/>
                <a:cxnLst/>
                <a:rect l="l" t="t" r="r" b="b"/>
                <a:pathLst>
                  <a:path w="190453" h="72" extrusionOk="0">
                    <a:moveTo>
                      <a:pt x="0" y="0"/>
                    </a:moveTo>
                    <a:lnTo>
                      <a:pt x="190453" y="0"/>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28"/>
              <p:cNvSpPr/>
              <p:nvPr/>
            </p:nvSpPr>
            <p:spPr>
              <a:xfrm>
                <a:off x="-99500" y="3250518"/>
                <a:ext cx="9280299" cy="4033"/>
              </a:xfrm>
              <a:custGeom>
                <a:avLst/>
                <a:gdLst/>
                <a:ahLst/>
                <a:cxnLst/>
                <a:rect l="l" t="t" r="r" b="b"/>
                <a:pathLst>
                  <a:path w="190453" h="84" extrusionOk="0">
                    <a:moveTo>
                      <a:pt x="0" y="1"/>
                    </a:moveTo>
                    <a:lnTo>
                      <a:pt x="190453" y="1"/>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28"/>
              <p:cNvSpPr/>
              <p:nvPr/>
            </p:nvSpPr>
            <p:spPr>
              <a:xfrm>
                <a:off x="-99500" y="3523177"/>
                <a:ext cx="9280299" cy="3505"/>
              </a:xfrm>
              <a:custGeom>
                <a:avLst/>
                <a:gdLst/>
                <a:ahLst/>
                <a:cxnLst/>
                <a:rect l="l" t="t" r="r" b="b"/>
                <a:pathLst>
                  <a:path w="190453" h="73" extrusionOk="0">
                    <a:moveTo>
                      <a:pt x="0" y="1"/>
                    </a:moveTo>
                    <a:lnTo>
                      <a:pt x="190453" y="1"/>
                    </a:lnTo>
                    <a:lnTo>
                      <a:pt x="190453" y="72"/>
                    </a:lnTo>
                    <a:lnTo>
                      <a:pt x="0" y="72"/>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28"/>
              <p:cNvSpPr/>
              <p:nvPr/>
            </p:nvSpPr>
            <p:spPr>
              <a:xfrm>
                <a:off x="-99500" y="3795308"/>
                <a:ext cx="9280299" cy="4033"/>
              </a:xfrm>
              <a:custGeom>
                <a:avLst/>
                <a:gdLst/>
                <a:ahLst/>
                <a:cxnLst/>
                <a:rect l="l" t="t" r="r" b="b"/>
                <a:pathLst>
                  <a:path w="190453" h="84" extrusionOk="0">
                    <a:moveTo>
                      <a:pt x="0" y="0"/>
                    </a:moveTo>
                    <a:lnTo>
                      <a:pt x="190453" y="0"/>
                    </a:lnTo>
                    <a:lnTo>
                      <a:pt x="190453" y="84"/>
                    </a:lnTo>
                    <a:lnTo>
                      <a:pt x="0" y="84"/>
                    </a:lnTo>
                    <a:close/>
                  </a:path>
                </a:pathLst>
              </a:custGeom>
              <a:solidFill>
                <a:schemeClr val="accent3"/>
              </a:solidFill>
              <a:ln w="9525" cap="flat" cmpd="sng">
                <a:solidFill>
                  <a:srgbClr val="EFEFE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9" name="Google Shape;1709;p28"/>
            <p:cNvGrpSpPr/>
            <p:nvPr/>
          </p:nvGrpSpPr>
          <p:grpSpPr>
            <a:xfrm>
              <a:off x="322709" y="0"/>
              <a:ext cx="8821291" cy="4995289"/>
              <a:chOff x="322709" y="0"/>
              <a:chExt cx="8821291" cy="4995289"/>
            </a:xfrm>
          </p:grpSpPr>
          <p:sp>
            <p:nvSpPr>
              <p:cNvPr id="1710" name="Google Shape;1710;p28"/>
              <p:cNvSpPr/>
              <p:nvPr/>
            </p:nvSpPr>
            <p:spPr>
              <a:xfrm>
                <a:off x="7241700" y="0"/>
                <a:ext cx="1902300" cy="11259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1" name="Google Shape;1711;p28"/>
              <p:cNvGrpSpPr/>
              <p:nvPr/>
            </p:nvGrpSpPr>
            <p:grpSpPr>
              <a:xfrm>
                <a:off x="8110871" y="749193"/>
                <a:ext cx="995101" cy="1327893"/>
                <a:chOff x="194863" y="3229838"/>
                <a:chExt cx="1354800" cy="1751375"/>
              </a:xfrm>
            </p:grpSpPr>
            <p:sp>
              <p:nvSpPr>
                <p:cNvPr id="1712" name="Google Shape;1712;p28"/>
                <p:cNvSpPr/>
                <p:nvPr/>
              </p:nvSpPr>
              <p:spPr>
                <a:xfrm>
                  <a:off x="194863" y="322985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28"/>
                <p:cNvSpPr/>
                <p:nvPr/>
              </p:nvSpPr>
              <p:spPr>
                <a:xfrm>
                  <a:off x="194863" y="3625841"/>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28"/>
                <p:cNvSpPr/>
                <p:nvPr/>
              </p:nvSpPr>
              <p:spPr>
                <a:xfrm>
                  <a:off x="194863" y="4021831"/>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28"/>
                <p:cNvSpPr/>
                <p:nvPr/>
              </p:nvSpPr>
              <p:spPr>
                <a:xfrm>
                  <a:off x="194863" y="4417822"/>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28"/>
                <p:cNvSpPr/>
                <p:nvPr/>
              </p:nvSpPr>
              <p:spPr>
                <a:xfrm>
                  <a:off x="194863" y="4813813"/>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28"/>
                <p:cNvSpPr/>
                <p:nvPr/>
              </p:nvSpPr>
              <p:spPr>
                <a:xfrm>
                  <a:off x="788563" y="322983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28"/>
                <p:cNvSpPr/>
                <p:nvPr/>
              </p:nvSpPr>
              <p:spPr>
                <a:xfrm>
                  <a:off x="788563" y="362582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28"/>
                <p:cNvSpPr/>
                <p:nvPr/>
              </p:nvSpPr>
              <p:spPr>
                <a:xfrm>
                  <a:off x="788563" y="402181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28"/>
                <p:cNvSpPr/>
                <p:nvPr/>
              </p:nvSpPr>
              <p:spPr>
                <a:xfrm>
                  <a:off x="788563" y="441780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28"/>
                <p:cNvSpPr/>
                <p:nvPr/>
              </p:nvSpPr>
              <p:spPr>
                <a:xfrm>
                  <a:off x="788563" y="481380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28"/>
                <p:cNvSpPr/>
                <p:nvPr/>
              </p:nvSpPr>
              <p:spPr>
                <a:xfrm>
                  <a:off x="1382263" y="322983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28"/>
                <p:cNvSpPr/>
                <p:nvPr/>
              </p:nvSpPr>
              <p:spPr>
                <a:xfrm>
                  <a:off x="1382263" y="3625828"/>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28"/>
                <p:cNvSpPr/>
                <p:nvPr/>
              </p:nvSpPr>
              <p:spPr>
                <a:xfrm>
                  <a:off x="1382263" y="402181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28"/>
                <p:cNvSpPr/>
                <p:nvPr/>
              </p:nvSpPr>
              <p:spPr>
                <a:xfrm>
                  <a:off x="1382263" y="4417809"/>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28"/>
                <p:cNvSpPr/>
                <p:nvPr/>
              </p:nvSpPr>
              <p:spPr>
                <a:xfrm>
                  <a:off x="1382263" y="4813800"/>
                  <a:ext cx="167400" cy="1674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7" name="Google Shape;1727;p28"/>
              <p:cNvGrpSpPr/>
              <p:nvPr/>
            </p:nvGrpSpPr>
            <p:grpSpPr>
              <a:xfrm rot="8304387">
                <a:off x="685886" y="3313813"/>
                <a:ext cx="1092492" cy="1509098"/>
                <a:chOff x="2673045" y="-67517"/>
                <a:chExt cx="665238" cy="918916"/>
              </a:xfrm>
            </p:grpSpPr>
            <p:sp>
              <p:nvSpPr>
                <p:cNvPr id="1728" name="Google Shape;1728;p28"/>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28"/>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rgbClr val="12131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0" name="Google Shape;1730;p28"/>
              <p:cNvGrpSpPr/>
              <p:nvPr/>
            </p:nvGrpSpPr>
            <p:grpSpPr>
              <a:xfrm>
                <a:off x="1034803" y="395463"/>
                <a:ext cx="730432" cy="730432"/>
                <a:chOff x="258700" y="2038025"/>
                <a:chExt cx="599846" cy="599846"/>
              </a:xfrm>
            </p:grpSpPr>
            <p:sp>
              <p:nvSpPr>
                <p:cNvPr id="1731" name="Google Shape;1731;p28"/>
                <p:cNvSpPr/>
                <p:nvPr/>
              </p:nvSpPr>
              <p:spPr>
                <a:xfrm>
                  <a:off x="258700" y="2038025"/>
                  <a:ext cx="477300" cy="477300"/>
                </a:xfrm>
                <a:prstGeom prst="rect">
                  <a:avLst/>
                </a:prstGeom>
                <a:noFill/>
                <a:ln w="19050" cap="flat" cmpd="sng">
                  <a:solidFill>
                    <a:srgbClr val="19191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28"/>
                <p:cNvSpPr/>
                <p:nvPr/>
              </p:nvSpPr>
              <p:spPr>
                <a:xfrm>
                  <a:off x="381246" y="2160571"/>
                  <a:ext cx="477300" cy="477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28"/>
              <p:cNvGrpSpPr/>
              <p:nvPr/>
            </p:nvGrpSpPr>
            <p:grpSpPr>
              <a:xfrm>
                <a:off x="7398692" y="4139204"/>
                <a:ext cx="961107" cy="671257"/>
                <a:chOff x="5059762" y="4251410"/>
                <a:chExt cx="766800" cy="535549"/>
              </a:xfrm>
            </p:grpSpPr>
            <p:sp>
              <p:nvSpPr>
                <p:cNvPr id="1734" name="Google Shape;1734;p28"/>
                <p:cNvSpPr/>
                <p:nvPr/>
              </p:nvSpPr>
              <p:spPr>
                <a:xfrm>
                  <a:off x="5524244" y="4251410"/>
                  <a:ext cx="302318" cy="53554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28"/>
                <p:cNvSpPr/>
                <p:nvPr/>
              </p:nvSpPr>
              <p:spPr>
                <a:xfrm>
                  <a:off x="5291972" y="4251410"/>
                  <a:ext cx="302380" cy="53554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28"/>
                <p:cNvSpPr/>
                <p:nvPr/>
              </p:nvSpPr>
              <p:spPr>
                <a:xfrm>
                  <a:off x="5059762" y="4251410"/>
                  <a:ext cx="302318" cy="53554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500"/>
              <a:buFont typeface="Odibee Sans"/>
              <a:buNone/>
              <a:defRPr sz="3500" b="1">
                <a:solidFill>
                  <a:schemeClr val="dk2"/>
                </a:solidFill>
                <a:latin typeface="Odibee Sans"/>
                <a:ea typeface="Odibee Sans"/>
                <a:cs typeface="Odibee Sans"/>
                <a:sym typeface="Odibee Sans"/>
              </a:defRPr>
            </a:lvl1pPr>
            <a:lvl2pPr lvl="1">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2pPr>
            <a:lvl3pPr lvl="2">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3pPr>
            <a:lvl4pPr lvl="3">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4pPr>
            <a:lvl5pPr lvl="4">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5pPr>
            <a:lvl6pPr lvl="5">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6pPr>
            <a:lvl7pPr lvl="6">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7pPr>
            <a:lvl8pPr lvl="7">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8pPr>
            <a:lvl9pPr lvl="8">
              <a:spcBef>
                <a:spcPts val="0"/>
              </a:spcBef>
              <a:spcAft>
                <a:spcPts val="0"/>
              </a:spcAft>
              <a:buClr>
                <a:schemeClr val="dk2"/>
              </a:buClr>
              <a:buSzPts val="3500"/>
              <a:buFont typeface="Odibee Sans"/>
              <a:buNone/>
              <a:defRPr sz="3500">
                <a:solidFill>
                  <a:schemeClr val="dk2"/>
                </a:solidFill>
                <a:latin typeface="Odibee Sans"/>
                <a:ea typeface="Odibee Sans"/>
                <a:cs typeface="Odibee Sans"/>
                <a:sym typeface="Odibee Sans"/>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Nunito"/>
              <a:buChar char="●"/>
              <a:defRPr sz="1800">
                <a:solidFill>
                  <a:schemeClr val="dk2"/>
                </a:solidFill>
                <a:latin typeface="Nunito"/>
                <a:ea typeface="Nunito"/>
                <a:cs typeface="Nunito"/>
                <a:sym typeface="Nunito"/>
              </a:defRPr>
            </a:lvl1pPr>
            <a:lvl2pPr marL="914400" lvl="1"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2pPr>
            <a:lvl3pPr marL="1371600" lvl="2"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3pPr>
            <a:lvl4pPr marL="1828800" lvl="3"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4pPr>
            <a:lvl5pPr marL="2286000" lvl="4"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5pPr>
            <a:lvl6pPr marL="2743200" lvl="5"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6pPr>
            <a:lvl7pPr marL="3200400" lvl="6"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7pPr>
            <a:lvl8pPr marL="3657600" lvl="7"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8pPr>
            <a:lvl9pPr marL="4114800" lvl="8" indent="-317500">
              <a:lnSpc>
                <a:spcPct val="115000"/>
              </a:lnSpc>
              <a:spcBef>
                <a:spcPts val="0"/>
              </a:spcBef>
              <a:spcAft>
                <a:spcPts val="0"/>
              </a:spcAft>
              <a:buClr>
                <a:schemeClr val="dk2"/>
              </a:buClr>
              <a:buSzPts val="1400"/>
              <a:buFont typeface="Nunito"/>
              <a:buChar char="■"/>
              <a:defRPr>
                <a:solidFill>
                  <a:schemeClr val="dk2"/>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8" r:id="rId5"/>
    <p:sldLayoutId id="2147483659" r:id="rId6"/>
    <p:sldLayoutId id="2147483662" r:id="rId7"/>
    <p:sldLayoutId id="2147483673" r:id="rId8"/>
    <p:sldLayoutId id="2147483674" r:id="rId9"/>
    <p:sldLayoutId id="2147483677"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1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7.xml"/><Relationship Id="rId6" Type="http://schemas.openxmlformats.org/officeDocument/2006/relationships/hyperlink" Target="https://theconversation.com/explainer-what-are-fractals-10865" TargetMode="External"/><Relationship Id="rId5" Type="http://schemas.openxmlformats.org/officeDocument/2006/relationships/image" Target="../media/image9.jpg"/><Relationship Id="rId4" Type="http://schemas.openxmlformats.org/officeDocument/2006/relationships/hyperlink" Target="https://www.publicdomainpictures.net/view-image.php?image=247308&amp;picture=fractal-spiral" TargetMode="Externa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hyperlink" Target="https://native-land.ca/"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hyperlink" Target="https://openclipart.org/detail/126541/fwd__bubble_hand_drawn-by-rejon-177666" TargetMode="External"/><Relationship Id="rId5" Type="http://schemas.openxmlformats.org/officeDocument/2006/relationships/image" Target="../media/image11.png"/><Relationship Id="rId4" Type="http://schemas.openxmlformats.org/officeDocument/2006/relationships/hyperlink" Target="https://www.flickr.com/photos/chrstphre/2287010324"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2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hyperlink" Target="https://www.flickr.com/photos/pedrosimoes7/25244112638" TargetMode="External"/><Relationship Id="rId5" Type="http://schemas.openxmlformats.org/officeDocument/2006/relationships/image" Target="../media/image13.jpg"/><Relationship Id="rId4" Type="http://schemas.openxmlformats.org/officeDocument/2006/relationships/hyperlink" Target="https://www.flickr.com/photos/pedrosimoes7/39401587912"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7.svg"/></Relationships>
</file>

<file path=ppt/slides/_rels/slide24.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hyperlink" Target="https://pxhere.com/en/photo/1414517" TargetMode="External"/><Relationship Id="rId5" Type="http://schemas.openxmlformats.org/officeDocument/2006/relationships/image" Target="../media/image15.jpg"/><Relationship Id="rId4" Type="http://schemas.openxmlformats.org/officeDocument/2006/relationships/hyperlink" Target="https://bio.libretexts.org/Bookshelves/Introductory_and_General_Biology/Book:_General_Biology_(Boundless)/27:_Introduction_to_Animal_Diversity/27.2:_Features_Used_to_Classify_Animals/27.2A:_Animal_Characterization_Based_on_Body_Symmetry"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5.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6.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hyperlink" Target="https://www.peoplemattersglobal.com/article/building-hr-capability/the-great-idea-in-learning-20679" TargetMode="Externa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7.gif"/><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 McMaster Start Coding-</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CODE LIKE ESCHER</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Grouping</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pPr>
            <a:r>
              <a:rPr lang="en-US" sz="2000" dirty="0"/>
              <a:t>Similar to functions, we can group a bunch of objects to create a shape and use it every time we want that object instead of typing all the shapes again</a:t>
            </a: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29942026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Today we will create cool and fun animations!</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2</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extLst>
      <p:ext uri="{BB962C8B-B14F-4D97-AF65-F5344CB8AC3E}">
        <p14:creationId xmlns:p14="http://schemas.microsoft.com/office/powerpoint/2010/main" val="4453272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33"/>
          <p:cNvSpPr txBox="1">
            <a:spLocks noGrp="1"/>
          </p:cNvSpPr>
          <p:nvPr>
            <p:ph type="title"/>
          </p:nvPr>
        </p:nvSpPr>
        <p:spPr>
          <a:xfrm>
            <a:off x="2053763" y="1772175"/>
            <a:ext cx="25926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Transformations</a:t>
            </a:r>
            <a:endParaRPr dirty="0"/>
          </a:p>
        </p:txBody>
      </p:sp>
      <p:sp>
        <p:nvSpPr>
          <p:cNvPr id="1778" name="Google Shape;1778;p33"/>
          <p:cNvSpPr txBox="1">
            <a:spLocks noGrp="1"/>
          </p:cNvSpPr>
          <p:nvPr>
            <p:ph type="title" idx="2"/>
          </p:nvPr>
        </p:nvSpPr>
        <p:spPr>
          <a:xfrm>
            <a:off x="121786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79" name="Google Shape;1779;p33"/>
          <p:cNvSpPr txBox="1">
            <a:spLocks noGrp="1"/>
          </p:cNvSpPr>
          <p:nvPr>
            <p:ph type="subTitle" idx="1"/>
          </p:nvPr>
        </p:nvSpPr>
        <p:spPr>
          <a:xfrm>
            <a:off x="2053750"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learn what it is</a:t>
            </a:r>
            <a:endParaRPr dirty="0"/>
          </a:p>
        </p:txBody>
      </p:sp>
      <p:sp>
        <p:nvSpPr>
          <p:cNvPr id="1780" name="Google Shape;1780;p33"/>
          <p:cNvSpPr txBox="1">
            <a:spLocks noGrp="1"/>
          </p:cNvSpPr>
          <p:nvPr>
            <p:ph type="title" idx="3"/>
          </p:nvPr>
        </p:nvSpPr>
        <p:spPr>
          <a:xfrm>
            <a:off x="5589738" y="17721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Animations</a:t>
            </a:r>
            <a:endParaRPr dirty="0"/>
          </a:p>
        </p:txBody>
      </p:sp>
      <p:sp>
        <p:nvSpPr>
          <p:cNvPr id="1781" name="Google Shape;1781;p33"/>
          <p:cNvSpPr txBox="1">
            <a:spLocks noGrp="1"/>
          </p:cNvSpPr>
          <p:nvPr>
            <p:ph type="title" idx="4"/>
          </p:nvPr>
        </p:nvSpPr>
        <p:spPr>
          <a:xfrm>
            <a:off x="477465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82" name="Google Shape;1782;p33"/>
          <p:cNvSpPr txBox="1">
            <a:spLocks noGrp="1"/>
          </p:cNvSpPr>
          <p:nvPr>
            <p:ph type="subTitle" idx="5"/>
          </p:nvPr>
        </p:nvSpPr>
        <p:spPr>
          <a:xfrm>
            <a:off x="5589725"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learn how to make animations</a:t>
            </a:r>
            <a:endParaRPr dirty="0"/>
          </a:p>
        </p:txBody>
      </p:sp>
      <p:sp>
        <p:nvSpPr>
          <p:cNvPr id="1783" name="Google Shape;1783;p33"/>
          <p:cNvSpPr txBox="1">
            <a:spLocks noGrp="1"/>
          </p:cNvSpPr>
          <p:nvPr>
            <p:ph type="title" idx="6"/>
          </p:nvPr>
        </p:nvSpPr>
        <p:spPr>
          <a:xfrm>
            <a:off x="2053763" y="33787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Fractals</a:t>
            </a:r>
            <a:endParaRPr dirty="0"/>
          </a:p>
        </p:txBody>
      </p:sp>
      <p:sp>
        <p:nvSpPr>
          <p:cNvPr id="1784" name="Google Shape;1784;p33"/>
          <p:cNvSpPr txBox="1">
            <a:spLocks noGrp="1"/>
          </p:cNvSpPr>
          <p:nvPr>
            <p:ph type="title" idx="7"/>
          </p:nvPr>
        </p:nvSpPr>
        <p:spPr>
          <a:xfrm>
            <a:off x="121786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85" name="Google Shape;1785;p33"/>
          <p:cNvSpPr txBox="1">
            <a:spLocks noGrp="1"/>
          </p:cNvSpPr>
          <p:nvPr>
            <p:ph type="subTitle" idx="8"/>
          </p:nvPr>
        </p:nvSpPr>
        <p:spPr>
          <a:xfrm>
            <a:off x="2053750" y="38095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discuss what it is and look at examples</a:t>
            </a:r>
            <a:endParaRPr dirty="0"/>
          </a:p>
        </p:txBody>
      </p:sp>
      <p:sp>
        <p:nvSpPr>
          <p:cNvPr id="1789" name="Google Shape;1789;p3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2</a:t>
            </a:r>
            <a:endParaRPr dirty="0"/>
          </a:p>
        </p:txBody>
      </p:sp>
      <p:grpSp>
        <p:nvGrpSpPr>
          <p:cNvPr id="1790" name="Google Shape;1790;p33"/>
          <p:cNvGrpSpPr/>
          <p:nvPr/>
        </p:nvGrpSpPr>
        <p:grpSpPr>
          <a:xfrm>
            <a:off x="8055800" y="2804826"/>
            <a:ext cx="1125000" cy="1978699"/>
            <a:chOff x="8055800" y="2804826"/>
            <a:chExt cx="1125000" cy="1978699"/>
          </a:xfrm>
        </p:grpSpPr>
        <p:sp>
          <p:nvSpPr>
            <p:cNvPr id="1791" name="Google Shape;1791;p33"/>
            <p:cNvSpPr/>
            <p:nvPr/>
          </p:nvSpPr>
          <p:spPr>
            <a:xfrm>
              <a:off x="8055800" y="3809425"/>
              <a:ext cx="1125000" cy="97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33"/>
            <p:cNvGrpSpPr/>
            <p:nvPr/>
          </p:nvGrpSpPr>
          <p:grpSpPr>
            <a:xfrm rot="709435">
              <a:off x="8223201" y="2876970"/>
              <a:ext cx="821708" cy="1135053"/>
              <a:chOff x="2673045" y="-67517"/>
              <a:chExt cx="665238" cy="918916"/>
            </a:xfrm>
          </p:grpSpPr>
          <p:sp>
            <p:nvSpPr>
              <p:cNvPr id="1793" name="Google Shape;1793;p33"/>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41696533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Transformations</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pPr>
            <a:r>
              <a:rPr lang="en-US" sz="2000" dirty="0"/>
              <a:t>We can manipulate our shapes by rotating, scaling and resizing them!</a:t>
            </a: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24540670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569BDC-D923-C65A-BEAA-A56BFBE41DEB}"/>
              </a:ext>
            </a:extLst>
          </p:cNvPr>
          <p:cNvSpPr>
            <a:spLocks noGrp="1"/>
          </p:cNvSpPr>
          <p:nvPr>
            <p:ph type="title"/>
          </p:nvPr>
        </p:nvSpPr>
        <p:spPr>
          <a:xfrm>
            <a:off x="720000" y="2004000"/>
            <a:ext cx="7704000" cy="841800"/>
          </a:xfrm>
        </p:spPr>
        <p:txBody>
          <a:bodyPr/>
          <a:lstStyle/>
          <a:p>
            <a:r>
              <a:rPr lang="en-US" dirty="0"/>
              <a:t>To the platform!</a:t>
            </a:r>
            <a:endParaRPr lang="en-CA" dirty="0"/>
          </a:p>
        </p:txBody>
      </p:sp>
      <p:sp>
        <p:nvSpPr>
          <p:cNvPr id="5" name="Subtitle 4">
            <a:extLst>
              <a:ext uri="{FF2B5EF4-FFF2-40B4-BE49-F238E27FC236}">
                <a16:creationId xmlns:a16="http://schemas.microsoft.com/office/drawing/2014/main" id="{791504F9-6D92-EEF5-A321-9CC238A12027}"/>
              </a:ext>
            </a:extLst>
          </p:cNvPr>
          <p:cNvSpPr>
            <a:spLocks noGrp="1"/>
          </p:cNvSpPr>
          <p:nvPr>
            <p:ph type="subTitle" idx="1"/>
          </p:nvPr>
        </p:nvSpPr>
        <p:spPr/>
        <p:txBody>
          <a:bodyPr/>
          <a:lstStyle/>
          <a:p>
            <a:r>
              <a:rPr lang="en-US" dirty="0"/>
              <a:t>Let’s learn about animations and how to implement them!</a:t>
            </a:r>
            <a:endParaRPr lang="en-CA" dirty="0"/>
          </a:p>
        </p:txBody>
      </p:sp>
    </p:spTree>
    <p:extLst>
      <p:ext uri="{BB962C8B-B14F-4D97-AF65-F5344CB8AC3E}">
        <p14:creationId xmlns:p14="http://schemas.microsoft.com/office/powerpoint/2010/main" val="27762804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Fractals</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pPr>
            <a:r>
              <a:rPr lang="en-US" sz="2000" dirty="0"/>
              <a:t>They are complex patters that have small shapes repeated in different ways</a:t>
            </a:r>
            <a:endParaRPr sz="2000" dirty="0"/>
          </a:p>
        </p:txBody>
      </p:sp>
      <p:pic>
        <p:nvPicPr>
          <p:cNvPr id="6" name="Graphic 5" descr="Pyramid Shape with solid fill">
            <a:extLst>
              <a:ext uri="{FF2B5EF4-FFF2-40B4-BE49-F238E27FC236}">
                <a16:creationId xmlns:a16="http://schemas.microsoft.com/office/drawing/2014/main" id="{EAC124D6-8B74-29DB-4DDA-1D1CFCACD2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2455" y="2621005"/>
            <a:ext cx="914400" cy="914400"/>
          </a:xfrm>
          <a:prstGeom prst="rect">
            <a:avLst/>
          </a:prstGeom>
        </p:spPr>
      </p:pic>
      <p:pic>
        <p:nvPicPr>
          <p:cNvPr id="7" name="Graphic 6" descr="Pyramid Shape with solid fill">
            <a:extLst>
              <a:ext uri="{FF2B5EF4-FFF2-40B4-BE49-F238E27FC236}">
                <a16:creationId xmlns:a16="http://schemas.microsoft.com/office/drawing/2014/main" id="{479044E4-4CAE-AD91-ECE6-6D54B3A9AD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34707403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pic>
        <p:nvPicPr>
          <p:cNvPr id="1965" name="Google Shape;1965;p41"/>
          <p:cNvPicPr preferRelativeResize="0"/>
          <p:nvPr/>
        </p:nvPicPr>
        <p:blipFill>
          <a:blip r:embed="rId3">
            <a:extLst>
              <a:ext uri="{837473B0-CC2E-450A-ABE3-18F120FF3D39}">
                <a1611:picAttrSrcUrl xmlns:a1611="http://schemas.microsoft.com/office/drawing/2016/11/main" r:id="rId4"/>
              </a:ext>
            </a:extLst>
          </a:blip>
          <a:srcRect t="12500" b="12500"/>
          <a:stretch/>
        </p:blipFill>
        <p:spPr>
          <a:xfrm>
            <a:off x="4920088" y="1019825"/>
            <a:ext cx="3249000" cy="3249000"/>
          </a:xfrm>
          <a:prstGeom prst="octagon">
            <a:avLst>
              <a:gd name="adj" fmla="val 29289"/>
            </a:avLst>
          </a:prstGeom>
          <a:noFill/>
          <a:ln>
            <a:noFill/>
          </a:ln>
        </p:spPr>
      </p:pic>
      <p:pic>
        <p:nvPicPr>
          <p:cNvPr id="6" name="Google Shape;1965;p41">
            <a:extLst>
              <a:ext uri="{FF2B5EF4-FFF2-40B4-BE49-F238E27FC236}">
                <a16:creationId xmlns:a16="http://schemas.microsoft.com/office/drawing/2014/main" id="{5F544B9C-4A04-43BD-446B-79197363B82A}"/>
              </a:ext>
            </a:extLst>
          </p:cNvPr>
          <p:cNvPicPr preferRelativeResize="0"/>
          <p:nvPr/>
        </p:nvPicPr>
        <p:blipFill>
          <a:blip r:embed="rId5">
            <a:extLst>
              <a:ext uri="{837473B0-CC2E-450A-ABE3-18F120FF3D39}">
                <a1611:picAttrSrcUrl xmlns:a1611="http://schemas.microsoft.com/office/drawing/2016/11/main" r:id="rId6"/>
              </a:ext>
            </a:extLst>
          </a:blip>
          <a:srcRect l="12518" r="12518"/>
          <a:stretch/>
        </p:blipFill>
        <p:spPr>
          <a:xfrm>
            <a:off x="974912" y="947250"/>
            <a:ext cx="3249000" cy="3249000"/>
          </a:xfrm>
          <a:prstGeom prst="octagon">
            <a:avLst>
              <a:gd name="adj" fmla="val 29289"/>
            </a:avLst>
          </a:prstGeom>
          <a:noFill/>
          <a:ln>
            <a:noFill/>
          </a:ln>
        </p:spPr>
      </p:pic>
    </p:spTree>
    <p:extLst>
      <p:ext uri="{BB962C8B-B14F-4D97-AF65-F5344CB8AC3E}">
        <p14:creationId xmlns:p14="http://schemas.microsoft.com/office/powerpoint/2010/main" val="31669311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Today we will make animations using symmetry!</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3</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extLst>
      <p:ext uri="{BB962C8B-B14F-4D97-AF65-F5344CB8AC3E}">
        <p14:creationId xmlns:p14="http://schemas.microsoft.com/office/powerpoint/2010/main" val="22870423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33"/>
          <p:cNvSpPr txBox="1">
            <a:spLocks noGrp="1"/>
          </p:cNvSpPr>
          <p:nvPr>
            <p:ph type="title"/>
          </p:nvPr>
        </p:nvSpPr>
        <p:spPr>
          <a:xfrm>
            <a:off x="2053763" y="1772175"/>
            <a:ext cx="25926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Tessellations</a:t>
            </a:r>
            <a:endParaRPr dirty="0"/>
          </a:p>
        </p:txBody>
      </p:sp>
      <p:sp>
        <p:nvSpPr>
          <p:cNvPr id="1778" name="Google Shape;1778;p33"/>
          <p:cNvSpPr txBox="1">
            <a:spLocks noGrp="1"/>
          </p:cNvSpPr>
          <p:nvPr>
            <p:ph type="title" idx="2"/>
          </p:nvPr>
        </p:nvSpPr>
        <p:spPr>
          <a:xfrm>
            <a:off x="121786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79" name="Google Shape;1779;p33"/>
          <p:cNvSpPr txBox="1">
            <a:spLocks noGrp="1"/>
          </p:cNvSpPr>
          <p:nvPr>
            <p:ph type="subTitle" idx="1"/>
          </p:nvPr>
        </p:nvSpPr>
        <p:spPr>
          <a:xfrm>
            <a:off x="2053750"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learn what it is</a:t>
            </a:r>
            <a:endParaRPr dirty="0"/>
          </a:p>
        </p:txBody>
      </p:sp>
      <p:sp>
        <p:nvSpPr>
          <p:cNvPr id="1780" name="Google Shape;1780;p33"/>
          <p:cNvSpPr txBox="1">
            <a:spLocks noGrp="1"/>
          </p:cNvSpPr>
          <p:nvPr>
            <p:ph type="title" idx="3"/>
          </p:nvPr>
        </p:nvSpPr>
        <p:spPr>
          <a:xfrm>
            <a:off x="5589738" y="17721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Escher</a:t>
            </a:r>
            <a:endParaRPr dirty="0"/>
          </a:p>
        </p:txBody>
      </p:sp>
      <p:sp>
        <p:nvSpPr>
          <p:cNvPr id="1781" name="Google Shape;1781;p33"/>
          <p:cNvSpPr txBox="1">
            <a:spLocks noGrp="1"/>
          </p:cNvSpPr>
          <p:nvPr>
            <p:ph type="title" idx="4"/>
          </p:nvPr>
        </p:nvSpPr>
        <p:spPr>
          <a:xfrm>
            <a:off x="477465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82" name="Google Shape;1782;p33"/>
          <p:cNvSpPr txBox="1">
            <a:spLocks noGrp="1"/>
          </p:cNvSpPr>
          <p:nvPr>
            <p:ph type="subTitle" idx="5"/>
          </p:nvPr>
        </p:nvSpPr>
        <p:spPr>
          <a:xfrm>
            <a:off x="5589725"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explore who that is</a:t>
            </a:r>
            <a:endParaRPr dirty="0"/>
          </a:p>
        </p:txBody>
      </p:sp>
      <p:sp>
        <p:nvSpPr>
          <p:cNvPr id="1783" name="Google Shape;1783;p33"/>
          <p:cNvSpPr txBox="1">
            <a:spLocks noGrp="1"/>
          </p:cNvSpPr>
          <p:nvPr>
            <p:ph type="title" idx="6"/>
          </p:nvPr>
        </p:nvSpPr>
        <p:spPr>
          <a:xfrm>
            <a:off x="2053763" y="33787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Symmetry</a:t>
            </a:r>
            <a:endParaRPr dirty="0"/>
          </a:p>
        </p:txBody>
      </p:sp>
      <p:sp>
        <p:nvSpPr>
          <p:cNvPr id="1784" name="Google Shape;1784;p33"/>
          <p:cNvSpPr txBox="1">
            <a:spLocks noGrp="1"/>
          </p:cNvSpPr>
          <p:nvPr>
            <p:ph type="title" idx="7"/>
          </p:nvPr>
        </p:nvSpPr>
        <p:spPr>
          <a:xfrm>
            <a:off x="121786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85" name="Google Shape;1785;p33"/>
          <p:cNvSpPr txBox="1">
            <a:spLocks noGrp="1"/>
          </p:cNvSpPr>
          <p:nvPr>
            <p:ph type="subTitle" idx="8"/>
          </p:nvPr>
        </p:nvSpPr>
        <p:spPr>
          <a:xfrm>
            <a:off x="2053750" y="38095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discuss about its importance in Escher’s art</a:t>
            </a:r>
            <a:endParaRPr dirty="0"/>
          </a:p>
        </p:txBody>
      </p:sp>
      <p:sp>
        <p:nvSpPr>
          <p:cNvPr id="1789" name="Google Shape;1789;p3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3</a:t>
            </a:r>
            <a:endParaRPr dirty="0"/>
          </a:p>
        </p:txBody>
      </p:sp>
      <p:grpSp>
        <p:nvGrpSpPr>
          <p:cNvPr id="1790" name="Google Shape;1790;p33"/>
          <p:cNvGrpSpPr/>
          <p:nvPr/>
        </p:nvGrpSpPr>
        <p:grpSpPr>
          <a:xfrm>
            <a:off x="8055800" y="2804826"/>
            <a:ext cx="1125000" cy="1978699"/>
            <a:chOff x="8055800" y="2804826"/>
            <a:chExt cx="1125000" cy="1978699"/>
          </a:xfrm>
        </p:grpSpPr>
        <p:sp>
          <p:nvSpPr>
            <p:cNvPr id="1791" name="Google Shape;1791;p33"/>
            <p:cNvSpPr/>
            <p:nvPr/>
          </p:nvSpPr>
          <p:spPr>
            <a:xfrm>
              <a:off x="8055800" y="3809425"/>
              <a:ext cx="1125000" cy="97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33"/>
            <p:cNvGrpSpPr/>
            <p:nvPr/>
          </p:nvGrpSpPr>
          <p:grpSpPr>
            <a:xfrm rot="709435">
              <a:off x="8223201" y="2876970"/>
              <a:ext cx="821708" cy="1135053"/>
              <a:chOff x="2673045" y="-67517"/>
              <a:chExt cx="665238" cy="918916"/>
            </a:xfrm>
          </p:grpSpPr>
          <p:sp>
            <p:nvSpPr>
              <p:cNvPr id="1793" name="Google Shape;1793;p33"/>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846877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Tessellations</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pPr>
            <a:r>
              <a:rPr lang="en-US" sz="2000" dirty="0"/>
              <a:t>It is a pattern of shapes repeated to fill a plane</a:t>
            </a:r>
            <a:endParaRPr sz="2000" dirty="0"/>
          </a:p>
        </p:txBody>
      </p:sp>
      <p:pic>
        <p:nvPicPr>
          <p:cNvPr id="6" name="Graphic 5" descr="Pyramid Shape with solid fill">
            <a:extLst>
              <a:ext uri="{FF2B5EF4-FFF2-40B4-BE49-F238E27FC236}">
                <a16:creationId xmlns:a16="http://schemas.microsoft.com/office/drawing/2014/main" id="{EAC124D6-8B74-29DB-4DDA-1D1CFCACD2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2455" y="2621005"/>
            <a:ext cx="914400" cy="914400"/>
          </a:xfrm>
          <a:prstGeom prst="rect">
            <a:avLst/>
          </a:prstGeom>
        </p:spPr>
      </p:pic>
      <p:pic>
        <p:nvPicPr>
          <p:cNvPr id="7" name="Graphic 6" descr="Pyramid Shape with solid fill">
            <a:extLst>
              <a:ext uri="{FF2B5EF4-FFF2-40B4-BE49-F238E27FC236}">
                <a16:creationId xmlns:a16="http://schemas.microsoft.com/office/drawing/2014/main" id="{479044E4-4CAE-AD91-ECE6-6D54B3A9AD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2281996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8"/>
          <p:cNvPicPr preferRelativeResize="0"/>
          <p:nvPr/>
        </p:nvPicPr>
        <p:blipFill rotWithShape="1">
          <a:blip r:embed="rId3">
            <a:alphaModFix/>
          </a:blip>
          <a:srcRect/>
          <a:stretch/>
        </p:blipFill>
        <p:spPr>
          <a:xfrm>
            <a:off x="6776651" y="4530975"/>
            <a:ext cx="2261625" cy="612525"/>
          </a:xfrm>
          <a:prstGeom prst="rect">
            <a:avLst/>
          </a:prstGeom>
          <a:noFill/>
          <a:ln>
            <a:noFill/>
          </a:ln>
        </p:spPr>
      </p:pic>
      <p:sp>
        <p:nvSpPr>
          <p:cNvPr id="130" name="Google Shape;130;p28"/>
          <p:cNvSpPr txBox="1">
            <a:spLocks noGrp="1"/>
          </p:cNvSpPr>
          <p:nvPr>
            <p:ph type="body" idx="1"/>
          </p:nvPr>
        </p:nvSpPr>
        <p:spPr>
          <a:xfrm>
            <a:off x="226975" y="1259075"/>
            <a:ext cx="8554500" cy="3752700"/>
          </a:xfrm>
          <a:prstGeom prst="rect">
            <a:avLst/>
          </a:prstGeom>
          <a:noFill/>
          <a:ln>
            <a:noFill/>
          </a:ln>
        </p:spPr>
        <p:txBody>
          <a:bodyPr spcFirstLastPara="1" wrap="square" lIns="108000" tIns="45700" rIns="91425" bIns="45700" anchor="t" anchorCtr="0">
            <a:noAutofit/>
          </a:bodyPr>
          <a:lstStyle/>
          <a:p>
            <a:pPr marL="0" lvl="0" indent="0" algn="ctr" rtl="0">
              <a:lnSpc>
                <a:spcPct val="102000"/>
              </a:lnSpc>
              <a:spcBef>
                <a:spcPts val="0"/>
              </a:spcBef>
              <a:spcAft>
                <a:spcPts val="0"/>
              </a:spcAft>
              <a:buNone/>
            </a:pPr>
            <a:r>
              <a:rPr lang="en" sz="2150" b="1">
                <a:solidFill>
                  <a:srgbClr val="7C0040"/>
                </a:solidFill>
              </a:rPr>
              <a:t>While traveling from different locations, McMaster University is a common location that ties us together.</a:t>
            </a:r>
            <a:endParaRPr sz="2150" b="1">
              <a:solidFill>
                <a:srgbClr val="7C0040"/>
              </a:solidFill>
            </a:endParaRPr>
          </a:p>
          <a:p>
            <a:pPr marL="0" lvl="0" indent="0" algn="ctr" rtl="0">
              <a:lnSpc>
                <a:spcPct val="102000"/>
              </a:lnSpc>
              <a:spcBef>
                <a:spcPts val="0"/>
              </a:spcBef>
              <a:spcAft>
                <a:spcPts val="0"/>
              </a:spcAft>
              <a:buNone/>
            </a:pPr>
            <a:endParaRPr sz="2150" b="1">
              <a:solidFill>
                <a:srgbClr val="7C0040"/>
              </a:solidFill>
            </a:endParaRPr>
          </a:p>
          <a:p>
            <a:pPr marL="0" lvl="0" indent="0" algn="ctr" rtl="0">
              <a:lnSpc>
                <a:spcPct val="102000"/>
              </a:lnSpc>
              <a:spcBef>
                <a:spcPts val="0"/>
              </a:spcBef>
              <a:spcAft>
                <a:spcPts val="0"/>
              </a:spcAft>
              <a:buNone/>
            </a:pPr>
            <a:r>
              <a:rPr lang="en" sz="2100">
                <a:highlight>
                  <a:srgbClr val="FFFFFF"/>
                </a:highlight>
              </a:rPr>
              <a:t>McMaster University recognizes and acknowledges that it is located on the traditional territories of the Mississauga and Haudenosaunee nations, and within the lands protected by the “Dish with One Spoon” Wampum agreement.</a:t>
            </a:r>
            <a:endParaRPr sz="2150"/>
          </a:p>
          <a:p>
            <a:pPr marL="0" lvl="0" indent="0" algn="ctr">
              <a:lnSpc>
                <a:spcPct val="102000"/>
              </a:lnSpc>
              <a:spcBef>
                <a:spcPts val="0"/>
              </a:spcBef>
              <a:spcAft>
                <a:spcPts val="0"/>
              </a:spcAft>
              <a:buNone/>
            </a:pPr>
            <a:endParaRPr lang="en" sz="2100">
              <a:highlight>
                <a:srgbClr val="FFFFFF"/>
              </a:highlight>
            </a:endParaRPr>
          </a:p>
          <a:p>
            <a:pPr algn="ctr"/>
            <a:r>
              <a:rPr lang="en-US" sz="2100">
                <a:highlight>
                  <a:srgbClr val="FFFFFF"/>
                </a:highlight>
              </a:rPr>
              <a:t>Please take the time to learn more about the lands on which you are located: </a:t>
            </a:r>
            <a:r>
              <a:rPr lang="en-US" sz="2100">
                <a:highlight>
                  <a:srgbClr val="FFFFFF"/>
                </a:highlight>
                <a:hlinkClick r:id="rId4"/>
              </a:rPr>
              <a:t>https://native-land.ca</a:t>
            </a:r>
            <a:r>
              <a:rPr lang="en-US" sz="2100">
                <a:highlight>
                  <a:srgbClr val="FFFFFF"/>
                </a:highlight>
              </a:rPr>
              <a:t> </a:t>
            </a:r>
            <a:endParaRPr lang="en" sz="2100">
              <a:highlight>
                <a:srgbClr val="FFFFFF"/>
              </a:highlight>
            </a:endParaRPr>
          </a:p>
          <a:p>
            <a:pPr marL="0" lvl="0" indent="0" algn="ctr">
              <a:lnSpc>
                <a:spcPct val="102000"/>
              </a:lnSpc>
              <a:spcBef>
                <a:spcPts val="0"/>
              </a:spcBef>
              <a:spcAft>
                <a:spcPts val="0"/>
              </a:spcAft>
              <a:buNone/>
            </a:pPr>
            <a:endParaRPr lang="en" sz="2100">
              <a:highlight>
                <a:srgbClr val="FFFFFF"/>
              </a:highlight>
            </a:endParaRPr>
          </a:p>
          <a:p>
            <a:pPr marL="0" indent="0" algn="just">
              <a:lnSpc>
                <a:spcPct val="102000"/>
              </a:lnSpc>
            </a:pPr>
            <a:endParaRPr lang="en-US" sz="2150"/>
          </a:p>
          <a:p>
            <a:pPr marL="0" indent="0" algn="just">
              <a:lnSpc>
                <a:spcPct val="102000"/>
              </a:lnSpc>
            </a:pPr>
            <a:endParaRPr lang="en-US" sz="2150"/>
          </a:p>
        </p:txBody>
      </p:sp>
      <p:sp>
        <p:nvSpPr>
          <p:cNvPr id="131" name="Google Shape;131;p28"/>
          <p:cNvSpPr/>
          <p:nvPr/>
        </p:nvSpPr>
        <p:spPr>
          <a:xfrm>
            <a:off x="0" y="0"/>
            <a:ext cx="9144000" cy="999000"/>
          </a:xfrm>
          <a:prstGeom prst="rect">
            <a:avLst/>
          </a:prstGeom>
          <a:solidFill>
            <a:srgbClr val="7C0041"/>
          </a:solidFill>
          <a:ln>
            <a:noFill/>
          </a:ln>
        </p:spPr>
        <p:txBody>
          <a:bodyPr spcFirstLastPara="1" wrap="square" lIns="34275" tIns="17150" rIns="34275" bIns="17150" anchor="ctr" anchorCtr="0">
            <a:noAutofit/>
          </a:bodyPr>
          <a:lstStyle/>
          <a:p>
            <a:pPr marL="0" marR="0" lvl="0" indent="0" algn="ctr" rtl="0">
              <a:spcBef>
                <a:spcPts val="0"/>
              </a:spcBef>
              <a:spcAft>
                <a:spcPts val="0"/>
              </a:spcAft>
              <a:buNone/>
            </a:pPr>
            <a:endParaRPr sz="1400">
              <a:solidFill>
                <a:schemeClr val="lt1"/>
              </a:solidFill>
              <a:latin typeface="Calibri"/>
              <a:ea typeface="Calibri"/>
              <a:cs typeface="Calibri"/>
              <a:sym typeface="Calibri"/>
            </a:endParaRPr>
          </a:p>
        </p:txBody>
      </p:sp>
      <p:sp>
        <p:nvSpPr>
          <p:cNvPr id="132" name="Google Shape;132;p28"/>
          <p:cNvSpPr txBox="1"/>
          <p:nvPr/>
        </p:nvSpPr>
        <p:spPr>
          <a:xfrm>
            <a:off x="-1" y="176477"/>
            <a:ext cx="9144000" cy="646200"/>
          </a:xfrm>
          <a:prstGeom prst="rect">
            <a:avLst/>
          </a:prstGeom>
          <a:noFill/>
          <a:ln>
            <a:noFill/>
          </a:ln>
        </p:spPr>
        <p:txBody>
          <a:bodyPr spcFirstLastPara="1" wrap="square" lIns="68575" tIns="34275" rIns="68575" bIns="34275" anchor="b" anchorCtr="0">
            <a:noAutofit/>
          </a:bodyPr>
          <a:lstStyle/>
          <a:p>
            <a:pPr marL="0" marR="0" lvl="0" indent="0" algn="ctr" rtl="0">
              <a:lnSpc>
                <a:spcPct val="90000"/>
              </a:lnSpc>
              <a:spcBef>
                <a:spcPts val="0"/>
              </a:spcBef>
              <a:spcAft>
                <a:spcPts val="0"/>
              </a:spcAft>
              <a:buClr>
                <a:schemeClr val="lt1"/>
              </a:buClr>
              <a:buSzPts val="3600"/>
              <a:buFont typeface="Open Sans"/>
              <a:buNone/>
            </a:pPr>
            <a:r>
              <a:rPr lang="en" sz="3600" b="1">
                <a:solidFill>
                  <a:schemeClr val="lt1"/>
                </a:solidFill>
                <a:latin typeface="Open Sans"/>
                <a:ea typeface="Open Sans"/>
                <a:cs typeface="Open Sans"/>
                <a:sym typeface="Open Sans"/>
              </a:rPr>
              <a:t>Land Acknowledgement</a:t>
            </a:r>
            <a:endParaRPr sz="500"/>
          </a:p>
        </p:txBody>
      </p:sp>
    </p:spTree>
    <p:extLst>
      <p:ext uri="{BB962C8B-B14F-4D97-AF65-F5344CB8AC3E}">
        <p14:creationId xmlns:p14="http://schemas.microsoft.com/office/powerpoint/2010/main" val="27653644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pic>
        <p:nvPicPr>
          <p:cNvPr id="1965" name="Google Shape;1965;p41"/>
          <p:cNvPicPr preferRelativeResize="0"/>
          <p:nvPr/>
        </p:nvPicPr>
        <p:blipFill>
          <a:blip r:embed="rId3">
            <a:extLst>
              <a:ext uri="{837473B0-CC2E-450A-ABE3-18F120FF3D39}">
                <a1611:picAttrSrcUrl xmlns:a1611="http://schemas.microsoft.com/office/drawing/2016/11/main" r:id="rId4"/>
              </a:ext>
            </a:extLst>
          </a:blip>
          <a:srcRect l="16883" r="16883"/>
          <a:stretch/>
        </p:blipFill>
        <p:spPr>
          <a:xfrm>
            <a:off x="4920088" y="1019825"/>
            <a:ext cx="3249000" cy="3249000"/>
          </a:xfrm>
          <a:prstGeom prst="octagon">
            <a:avLst>
              <a:gd name="adj" fmla="val 29289"/>
            </a:avLst>
          </a:prstGeom>
          <a:noFill/>
          <a:ln>
            <a:noFill/>
          </a:ln>
        </p:spPr>
      </p:pic>
      <p:pic>
        <p:nvPicPr>
          <p:cNvPr id="6" name="Google Shape;1965;p41">
            <a:extLst>
              <a:ext uri="{FF2B5EF4-FFF2-40B4-BE49-F238E27FC236}">
                <a16:creationId xmlns:a16="http://schemas.microsoft.com/office/drawing/2014/main" id="{5F544B9C-4A04-43BD-446B-79197363B82A}"/>
              </a:ext>
            </a:extLst>
          </p:cNvPr>
          <p:cNvPicPr preferRelativeResize="0"/>
          <p:nvPr/>
        </p:nvPicPr>
        <p:blipFill>
          <a:blip r:embed="rId5">
            <a:extLst>
              <a:ext uri="{837473B0-CC2E-450A-ABE3-18F120FF3D39}">
                <a1611:picAttrSrcUrl xmlns:a1611="http://schemas.microsoft.com/office/drawing/2016/11/main" r:id="rId6"/>
              </a:ext>
            </a:extLst>
          </a:blip>
          <a:srcRect/>
          <a:stretch/>
        </p:blipFill>
        <p:spPr>
          <a:xfrm>
            <a:off x="974912" y="947250"/>
            <a:ext cx="3249000" cy="3249000"/>
          </a:xfrm>
          <a:prstGeom prst="octagon">
            <a:avLst>
              <a:gd name="adj" fmla="val 29289"/>
            </a:avLst>
          </a:prstGeom>
          <a:noFill/>
          <a:ln>
            <a:noFill/>
          </a:ln>
        </p:spPr>
      </p:pic>
    </p:spTree>
    <p:extLst>
      <p:ext uri="{BB962C8B-B14F-4D97-AF65-F5344CB8AC3E}">
        <p14:creationId xmlns:p14="http://schemas.microsoft.com/office/powerpoint/2010/main" val="42491769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Escher</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2"/>
              </a:buClr>
              <a:buSzPts val="1100"/>
              <a:buFont typeface="Arial" panose="020B0604020202020204" pitchFamily="34" charset="0"/>
              <a:buChar char="•"/>
            </a:pPr>
            <a:r>
              <a:rPr lang="en-US" sz="2000" dirty="0" err="1"/>
              <a:t>Maurits</a:t>
            </a:r>
            <a:r>
              <a:rPr lang="en-US" sz="2000" dirty="0"/>
              <a:t> Cornelis Escher was a Dutch artist</a:t>
            </a:r>
          </a:p>
          <a:p>
            <a:pPr marL="342900" lvl="0" algn="l" rtl="0">
              <a:spcBef>
                <a:spcPts val="0"/>
              </a:spcBef>
              <a:spcAft>
                <a:spcPts val="0"/>
              </a:spcAft>
              <a:buClr>
                <a:schemeClr val="dk2"/>
              </a:buClr>
              <a:buSzPts val="1100"/>
              <a:buFont typeface="Arial" panose="020B0604020202020204" pitchFamily="34" charset="0"/>
              <a:buChar char="•"/>
            </a:pPr>
            <a:r>
              <a:rPr lang="en-US" sz="2000" dirty="0"/>
              <a:t>He made symmetry famous and then started bending it!</a:t>
            </a:r>
            <a:endParaRPr sz="2000" dirty="0"/>
          </a:p>
        </p:txBody>
      </p:sp>
      <p:pic>
        <p:nvPicPr>
          <p:cNvPr id="6" name="Graphic 5" descr="Pyramid Shape with solid fill">
            <a:extLst>
              <a:ext uri="{FF2B5EF4-FFF2-40B4-BE49-F238E27FC236}">
                <a16:creationId xmlns:a16="http://schemas.microsoft.com/office/drawing/2014/main" id="{EAC124D6-8B74-29DB-4DDA-1D1CFCACD2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2455" y="2621005"/>
            <a:ext cx="914400" cy="914400"/>
          </a:xfrm>
          <a:prstGeom prst="rect">
            <a:avLst/>
          </a:prstGeom>
        </p:spPr>
      </p:pic>
      <p:pic>
        <p:nvPicPr>
          <p:cNvPr id="7" name="Graphic 6" descr="Pyramid Shape with solid fill">
            <a:extLst>
              <a:ext uri="{FF2B5EF4-FFF2-40B4-BE49-F238E27FC236}">
                <a16:creationId xmlns:a16="http://schemas.microsoft.com/office/drawing/2014/main" id="{479044E4-4CAE-AD91-ECE6-6D54B3A9AD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17470385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pic>
        <p:nvPicPr>
          <p:cNvPr id="1965" name="Google Shape;1965;p41"/>
          <p:cNvPicPr preferRelativeResize="0"/>
          <p:nvPr/>
        </p:nvPicPr>
        <p:blipFill>
          <a:blip r:embed="rId3">
            <a:extLst>
              <a:ext uri="{837473B0-CC2E-450A-ABE3-18F120FF3D39}">
                <a1611:picAttrSrcUrl xmlns:a1611="http://schemas.microsoft.com/office/drawing/2016/11/main" r:id="rId4"/>
              </a:ext>
            </a:extLst>
          </a:blip>
          <a:srcRect l="17383" r="17383"/>
          <a:stretch/>
        </p:blipFill>
        <p:spPr>
          <a:xfrm>
            <a:off x="4920088" y="1019825"/>
            <a:ext cx="3249000" cy="3249000"/>
          </a:xfrm>
          <a:prstGeom prst="octagon">
            <a:avLst>
              <a:gd name="adj" fmla="val 29289"/>
            </a:avLst>
          </a:prstGeom>
          <a:noFill/>
          <a:ln>
            <a:noFill/>
          </a:ln>
        </p:spPr>
      </p:pic>
      <p:pic>
        <p:nvPicPr>
          <p:cNvPr id="6" name="Google Shape;1965;p41">
            <a:extLst>
              <a:ext uri="{FF2B5EF4-FFF2-40B4-BE49-F238E27FC236}">
                <a16:creationId xmlns:a16="http://schemas.microsoft.com/office/drawing/2014/main" id="{5F544B9C-4A04-43BD-446B-79197363B82A}"/>
              </a:ext>
            </a:extLst>
          </p:cNvPr>
          <p:cNvPicPr preferRelativeResize="0"/>
          <p:nvPr/>
        </p:nvPicPr>
        <p:blipFill>
          <a:blip r:embed="rId5">
            <a:extLst>
              <a:ext uri="{837473B0-CC2E-450A-ABE3-18F120FF3D39}">
                <a1611:picAttrSrcUrl xmlns:a1611="http://schemas.microsoft.com/office/drawing/2016/11/main" r:id="rId6"/>
              </a:ext>
            </a:extLst>
          </a:blip>
          <a:srcRect t="196" b="196"/>
          <a:stretch/>
        </p:blipFill>
        <p:spPr>
          <a:xfrm>
            <a:off x="974912" y="947250"/>
            <a:ext cx="3249000" cy="3249000"/>
          </a:xfrm>
          <a:prstGeom prst="octagon">
            <a:avLst>
              <a:gd name="adj" fmla="val 29289"/>
            </a:avLst>
          </a:prstGeom>
          <a:noFill/>
          <a:ln>
            <a:noFill/>
          </a:ln>
        </p:spPr>
      </p:pic>
    </p:spTree>
    <p:extLst>
      <p:ext uri="{BB962C8B-B14F-4D97-AF65-F5344CB8AC3E}">
        <p14:creationId xmlns:p14="http://schemas.microsoft.com/office/powerpoint/2010/main" val="22906758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Symmetry</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2"/>
              </a:buClr>
              <a:buSzPts val="1100"/>
              <a:buFont typeface="Arial" panose="020B0604020202020204" pitchFamily="34" charset="0"/>
              <a:buChar char="•"/>
            </a:pPr>
            <a:r>
              <a:rPr lang="en-US" sz="2000" dirty="0"/>
              <a:t>Two sides that are almost exactly the same in size, shape or position! </a:t>
            </a:r>
          </a:p>
          <a:p>
            <a:pPr marL="342900" lvl="0" algn="l" rtl="0">
              <a:spcBef>
                <a:spcPts val="0"/>
              </a:spcBef>
              <a:spcAft>
                <a:spcPts val="0"/>
              </a:spcAft>
              <a:buClr>
                <a:schemeClr val="dk2"/>
              </a:buClr>
              <a:buSzPts val="1100"/>
              <a:buFont typeface="Arial" panose="020B0604020202020204" pitchFamily="34" charset="0"/>
              <a:buChar char="•"/>
            </a:pPr>
            <a:r>
              <a:rPr lang="en-US" sz="2000" dirty="0"/>
              <a:t>Escher’s artwork has abundance of symmetry!</a:t>
            </a:r>
          </a:p>
          <a:p>
            <a:pPr marL="342900" lvl="0" algn="l" rtl="0">
              <a:spcBef>
                <a:spcPts val="0"/>
              </a:spcBef>
              <a:spcAft>
                <a:spcPts val="0"/>
              </a:spcAft>
              <a:buClr>
                <a:schemeClr val="dk2"/>
              </a:buClr>
              <a:buSzPts val="1100"/>
              <a:buFont typeface="Arial" panose="020B0604020202020204" pitchFamily="34" charset="0"/>
              <a:buChar char="•"/>
            </a:pPr>
            <a:endParaRPr sz="2000" dirty="0"/>
          </a:p>
        </p:txBody>
      </p:sp>
      <p:pic>
        <p:nvPicPr>
          <p:cNvPr id="6" name="Graphic 5" descr="Pyramid Shape with solid fill">
            <a:extLst>
              <a:ext uri="{FF2B5EF4-FFF2-40B4-BE49-F238E27FC236}">
                <a16:creationId xmlns:a16="http://schemas.microsoft.com/office/drawing/2014/main" id="{EAC124D6-8B74-29DB-4DDA-1D1CFCACD20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32455" y="2621005"/>
            <a:ext cx="914400" cy="914400"/>
          </a:xfrm>
          <a:prstGeom prst="rect">
            <a:avLst/>
          </a:prstGeom>
        </p:spPr>
      </p:pic>
      <p:pic>
        <p:nvPicPr>
          <p:cNvPr id="7" name="Graphic 6" descr="Pyramid Shape with solid fill">
            <a:extLst>
              <a:ext uri="{FF2B5EF4-FFF2-40B4-BE49-F238E27FC236}">
                <a16:creationId xmlns:a16="http://schemas.microsoft.com/office/drawing/2014/main" id="{479044E4-4CAE-AD91-ECE6-6D54B3A9AD7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107044097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pic>
        <p:nvPicPr>
          <p:cNvPr id="1965" name="Google Shape;1965;p41"/>
          <p:cNvPicPr preferRelativeResize="0"/>
          <p:nvPr/>
        </p:nvPicPr>
        <p:blipFill>
          <a:blip r:embed="rId3">
            <a:extLst>
              <a:ext uri="{837473B0-CC2E-450A-ABE3-18F120FF3D39}">
                <a1611:picAttrSrcUrl xmlns:a1611="http://schemas.microsoft.com/office/drawing/2016/11/main" r:id="rId4"/>
              </a:ext>
            </a:extLst>
          </a:blip>
          <a:srcRect l="16765" r="16765"/>
          <a:stretch/>
        </p:blipFill>
        <p:spPr>
          <a:xfrm>
            <a:off x="4920088" y="1019825"/>
            <a:ext cx="3249000" cy="3249000"/>
          </a:xfrm>
          <a:prstGeom prst="octagon">
            <a:avLst>
              <a:gd name="adj" fmla="val 29289"/>
            </a:avLst>
          </a:prstGeom>
          <a:noFill/>
          <a:ln>
            <a:noFill/>
          </a:ln>
        </p:spPr>
      </p:pic>
      <p:pic>
        <p:nvPicPr>
          <p:cNvPr id="6" name="Google Shape;1965;p41">
            <a:extLst>
              <a:ext uri="{FF2B5EF4-FFF2-40B4-BE49-F238E27FC236}">
                <a16:creationId xmlns:a16="http://schemas.microsoft.com/office/drawing/2014/main" id="{5F544B9C-4A04-43BD-446B-79197363B82A}"/>
              </a:ext>
            </a:extLst>
          </p:cNvPr>
          <p:cNvPicPr preferRelativeResize="0"/>
          <p:nvPr/>
        </p:nvPicPr>
        <p:blipFill>
          <a:blip r:embed="rId5">
            <a:extLst>
              <a:ext uri="{837473B0-CC2E-450A-ABE3-18F120FF3D39}">
                <a1611:picAttrSrcUrl xmlns:a1611="http://schemas.microsoft.com/office/drawing/2016/11/main" r:id="rId6"/>
              </a:ext>
            </a:extLst>
          </a:blip>
          <a:srcRect l="12500" r="12500"/>
          <a:stretch/>
        </p:blipFill>
        <p:spPr>
          <a:xfrm>
            <a:off x="974912" y="947250"/>
            <a:ext cx="3249000" cy="3249000"/>
          </a:xfrm>
          <a:prstGeom prst="octagon">
            <a:avLst>
              <a:gd name="adj" fmla="val 29289"/>
            </a:avLst>
          </a:prstGeom>
          <a:noFill/>
          <a:ln>
            <a:noFill/>
          </a:ln>
        </p:spPr>
      </p:pic>
    </p:spTree>
    <p:extLst>
      <p:ext uri="{BB962C8B-B14F-4D97-AF65-F5344CB8AC3E}">
        <p14:creationId xmlns:p14="http://schemas.microsoft.com/office/powerpoint/2010/main" val="4844662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Today we will use recursion to make animations</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4</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extLst>
      <p:ext uri="{BB962C8B-B14F-4D97-AF65-F5344CB8AC3E}">
        <p14:creationId xmlns:p14="http://schemas.microsoft.com/office/powerpoint/2010/main" val="26101698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33"/>
          <p:cNvSpPr txBox="1">
            <a:spLocks noGrp="1"/>
          </p:cNvSpPr>
          <p:nvPr>
            <p:ph type="title"/>
          </p:nvPr>
        </p:nvSpPr>
        <p:spPr>
          <a:xfrm>
            <a:off x="2053763" y="1772175"/>
            <a:ext cx="25926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If then else</a:t>
            </a:r>
            <a:endParaRPr dirty="0"/>
          </a:p>
        </p:txBody>
      </p:sp>
      <p:sp>
        <p:nvSpPr>
          <p:cNvPr id="1778" name="Google Shape;1778;p33"/>
          <p:cNvSpPr txBox="1">
            <a:spLocks noGrp="1"/>
          </p:cNvSpPr>
          <p:nvPr>
            <p:ph type="title" idx="2"/>
          </p:nvPr>
        </p:nvSpPr>
        <p:spPr>
          <a:xfrm>
            <a:off x="121786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79" name="Google Shape;1779;p33"/>
          <p:cNvSpPr txBox="1">
            <a:spLocks noGrp="1"/>
          </p:cNvSpPr>
          <p:nvPr>
            <p:ph type="subTitle" idx="1"/>
          </p:nvPr>
        </p:nvSpPr>
        <p:spPr>
          <a:xfrm>
            <a:off x="2053750"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introduce what they are</a:t>
            </a:r>
            <a:endParaRPr dirty="0"/>
          </a:p>
        </p:txBody>
      </p:sp>
      <p:sp>
        <p:nvSpPr>
          <p:cNvPr id="1780" name="Google Shape;1780;p33"/>
          <p:cNvSpPr txBox="1">
            <a:spLocks noGrp="1"/>
          </p:cNvSpPr>
          <p:nvPr>
            <p:ph type="title" idx="3"/>
          </p:nvPr>
        </p:nvSpPr>
        <p:spPr>
          <a:xfrm>
            <a:off x="5589738" y="17721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Loops</a:t>
            </a:r>
            <a:endParaRPr dirty="0"/>
          </a:p>
        </p:txBody>
      </p:sp>
      <p:sp>
        <p:nvSpPr>
          <p:cNvPr id="1781" name="Google Shape;1781;p33"/>
          <p:cNvSpPr txBox="1">
            <a:spLocks noGrp="1"/>
          </p:cNvSpPr>
          <p:nvPr>
            <p:ph type="title" idx="4"/>
          </p:nvPr>
        </p:nvSpPr>
        <p:spPr>
          <a:xfrm>
            <a:off x="477465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82" name="Google Shape;1782;p33"/>
          <p:cNvSpPr txBox="1">
            <a:spLocks noGrp="1"/>
          </p:cNvSpPr>
          <p:nvPr>
            <p:ph type="subTitle" idx="5"/>
          </p:nvPr>
        </p:nvSpPr>
        <p:spPr>
          <a:xfrm>
            <a:off x="5589725"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We will learn about the different types of loops</a:t>
            </a:r>
          </a:p>
        </p:txBody>
      </p:sp>
      <p:sp>
        <p:nvSpPr>
          <p:cNvPr id="1783" name="Google Shape;1783;p33"/>
          <p:cNvSpPr txBox="1">
            <a:spLocks noGrp="1"/>
          </p:cNvSpPr>
          <p:nvPr>
            <p:ph type="title" idx="6"/>
          </p:nvPr>
        </p:nvSpPr>
        <p:spPr>
          <a:xfrm>
            <a:off x="2053763" y="33787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Recursion</a:t>
            </a:r>
            <a:endParaRPr dirty="0"/>
          </a:p>
        </p:txBody>
      </p:sp>
      <p:sp>
        <p:nvSpPr>
          <p:cNvPr id="1784" name="Google Shape;1784;p33"/>
          <p:cNvSpPr txBox="1">
            <a:spLocks noGrp="1"/>
          </p:cNvSpPr>
          <p:nvPr>
            <p:ph type="title" idx="7"/>
          </p:nvPr>
        </p:nvSpPr>
        <p:spPr>
          <a:xfrm>
            <a:off x="121786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85" name="Google Shape;1785;p33"/>
          <p:cNvSpPr txBox="1">
            <a:spLocks noGrp="1"/>
          </p:cNvSpPr>
          <p:nvPr>
            <p:ph type="subTitle" idx="8"/>
          </p:nvPr>
        </p:nvSpPr>
        <p:spPr>
          <a:xfrm>
            <a:off x="2053750" y="38095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We will explore what it is and how to use it</a:t>
            </a:r>
          </a:p>
        </p:txBody>
      </p:sp>
      <p:sp>
        <p:nvSpPr>
          <p:cNvPr id="1789" name="Google Shape;1789;p3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4</a:t>
            </a:r>
            <a:endParaRPr dirty="0"/>
          </a:p>
        </p:txBody>
      </p:sp>
      <p:grpSp>
        <p:nvGrpSpPr>
          <p:cNvPr id="1790" name="Google Shape;1790;p33"/>
          <p:cNvGrpSpPr/>
          <p:nvPr/>
        </p:nvGrpSpPr>
        <p:grpSpPr>
          <a:xfrm>
            <a:off x="8055800" y="2804826"/>
            <a:ext cx="1125000" cy="1978699"/>
            <a:chOff x="8055800" y="2804826"/>
            <a:chExt cx="1125000" cy="1978699"/>
          </a:xfrm>
        </p:grpSpPr>
        <p:sp>
          <p:nvSpPr>
            <p:cNvPr id="1791" name="Google Shape;1791;p33"/>
            <p:cNvSpPr/>
            <p:nvPr/>
          </p:nvSpPr>
          <p:spPr>
            <a:xfrm>
              <a:off x="8055800" y="3809425"/>
              <a:ext cx="1125000" cy="97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33"/>
            <p:cNvGrpSpPr/>
            <p:nvPr/>
          </p:nvGrpSpPr>
          <p:grpSpPr>
            <a:xfrm rot="709435">
              <a:off x="8223201" y="2876970"/>
              <a:ext cx="821708" cy="1135053"/>
              <a:chOff x="2673045" y="-67517"/>
              <a:chExt cx="665238" cy="918916"/>
            </a:xfrm>
          </p:grpSpPr>
          <p:sp>
            <p:nvSpPr>
              <p:cNvPr id="1793" name="Google Shape;1793;p33"/>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Google Shape;1786;p33">
            <a:extLst>
              <a:ext uri="{FF2B5EF4-FFF2-40B4-BE49-F238E27FC236}">
                <a16:creationId xmlns:a16="http://schemas.microsoft.com/office/drawing/2014/main" id="{C5111A54-13EF-CF5A-738C-0B0C642CB9EE}"/>
              </a:ext>
            </a:extLst>
          </p:cNvPr>
          <p:cNvSpPr txBox="1">
            <a:spLocks noGrp="1"/>
          </p:cNvSpPr>
          <p:nvPr>
            <p:ph type="title" idx="9"/>
          </p:nvPr>
        </p:nvSpPr>
        <p:spPr>
          <a:xfrm>
            <a:off x="5589737" y="3378775"/>
            <a:ext cx="2436395"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Idea factory</a:t>
            </a:r>
            <a:endParaRPr dirty="0"/>
          </a:p>
        </p:txBody>
      </p:sp>
      <p:sp>
        <p:nvSpPr>
          <p:cNvPr id="3" name="Google Shape;1787;p33">
            <a:extLst>
              <a:ext uri="{FF2B5EF4-FFF2-40B4-BE49-F238E27FC236}">
                <a16:creationId xmlns:a16="http://schemas.microsoft.com/office/drawing/2014/main" id="{8EB71BD2-AF8D-9EA6-21A6-39583AF39992}"/>
              </a:ext>
            </a:extLst>
          </p:cNvPr>
          <p:cNvSpPr txBox="1">
            <a:spLocks noGrp="1"/>
          </p:cNvSpPr>
          <p:nvPr>
            <p:ph type="title" idx="13"/>
          </p:nvPr>
        </p:nvSpPr>
        <p:spPr>
          <a:xfrm>
            <a:off x="477465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4" name="Google Shape;1788;p33">
            <a:extLst>
              <a:ext uri="{FF2B5EF4-FFF2-40B4-BE49-F238E27FC236}">
                <a16:creationId xmlns:a16="http://schemas.microsoft.com/office/drawing/2014/main" id="{2E47E1AB-C715-E045-7C2E-5B7FCF3E47BD}"/>
              </a:ext>
            </a:extLst>
          </p:cNvPr>
          <p:cNvSpPr txBox="1">
            <a:spLocks noGrp="1"/>
          </p:cNvSpPr>
          <p:nvPr>
            <p:ph type="subTitle" idx="14"/>
          </p:nvPr>
        </p:nvSpPr>
        <p:spPr>
          <a:xfrm>
            <a:off x="5589725" y="38095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come up with ideas we want to make!</a:t>
            </a:r>
            <a:endParaRPr dirty="0"/>
          </a:p>
        </p:txBody>
      </p:sp>
    </p:spTree>
    <p:extLst>
      <p:ext uri="{BB962C8B-B14F-4D97-AF65-F5344CB8AC3E}">
        <p14:creationId xmlns:p14="http://schemas.microsoft.com/office/powerpoint/2010/main" val="32667309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If then else</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2"/>
              </a:buClr>
              <a:buSzPts val="1100"/>
            </a:pPr>
            <a:r>
              <a:rPr lang="en-US" sz="2000" dirty="0"/>
              <a:t>If a statement is true, then it will do something or else it will do another thing</a:t>
            </a: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170595749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Loops</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2"/>
              </a:buClr>
              <a:buSzPts val="1100"/>
              <a:buFont typeface="Arial" panose="020B0604020202020204" pitchFamily="34" charset="0"/>
              <a:buChar char="•"/>
            </a:pPr>
            <a:r>
              <a:rPr lang="en-US" sz="2000" dirty="0"/>
              <a:t>Loops are used to repeat the same amount of code</a:t>
            </a:r>
          </a:p>
          <a:p>
            <a:pPr marL="342900" lvl="0" algn="l" rtl="0">
              <a:spcBef>
                <a:spcPts val="0"/>
              </a:spcBef>
              <a:spcAft>
                <a:spcPts val="0"/>
              </a:spcAft>
              <a:buClr>
                <a:schemeClr val="dk2"/>
              </a:buClr>
              <a:buSzPts val="1100"/>
              <a:buFont typeface="Arial" panose="020B0604020202020204" pitchFamily="34" charset="0"/>
              <a:buChar char="•"/>
            </a:pPr>
            <a:r>
              <a:rPr lang="en-US" sz="2000" dirty="0"/>
              <a:t>There are 2 kinds of loops: for and while</a:t>
            </a: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33602372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xfrm>
            <a:off x="1446855" y="1680696"/>
            <a:ext cx="625029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Recursion</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342900" lvl="0" algn="l" rtl="0">
              <a:spcBef>
                <a:spcPts val="0"/>
              </a:spcBef>
              <a:spcAft>
                <a:spcPts val="0"/>
              </a:spcAft>
              <a:buClr>
                <a:schemeClr val="dk2"/>
              </a:buClr>
              <a:buSzPts val="1100"/>
              <a:buFont typeface="Arial" panose="020B0604020202020204" pitchFamily="34" charset="0"/>
              <a:buChar char="•"/>
            </a:pPr>
            <a:r>
              <a:rPr lang="en-US" sz="2000" dirty="0"/>
              <a:t>In functional programming, recursion is used to loop using if then else statements</a:t>
            </a:r>
          </a:p>
          <a:p>
            <a:pPr marL="342900" lvl="0" algn="l" rtl="0">
              <a:spcBef>
                <a:spcPts val="0"/>
              </a:spcBef>
              <a:spcAft>
                <a:spcPts val="0"/>
              </a:spcAft>
              <a:buClr>
                <a:schemeClr val="dk2"/>
              </a:buClr>
              <a:buSzPts val="1100"/>
              <a:buFont typeface="Arial" panose="020B0604020202020204" pitchFamily="34" charset="0"/>
              <a:buChar char="•"/>
            </a:pPr>
            <a:r>
              <a:rPr lang="en-US" sz="2000" dirty="0"/>
              <a:t>Recursive functions call on themselves to loop</a:t>
            </a:r>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37367018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4"/>
        <p:cNvGrpSpPr/>
        <p:nvPr/>
      </p:nvGrpSpPr>
      <p:grpSpPr>
        <a:xfrm>
          <a:off x="0" y="0"/>
          <a:ext cx="0" cy="0"/>
          <a:chOff x="0" y="0"/>
          <a:chExt cx="0" cy="0"/>
        </a:xfrm>
      </p:grpSpPr>
      <p:sp>
        <p:nvSpPr>
          <p:cNvPr id="2055" name="Google Shape;2055;p4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Introduction</a:t>
            </a:r>
            <a:endParaRPr dirty="0"/>
          </a:p>
        </p:txBody>
      </p:sp>
    </p:spTree>
    <p:extLst>
      <p:ext uri="{BB962C8B-B14F-4D97-AF65-F5344CB8AC3E}">
        <p14:creationId xmlns:p14="http://schemas.microsoft.com/office/powerpoint/2010/main" val="24538411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sp>
        <p:nvSpPr>
          <p:cNvPr id="1963" name="Google Shape;1963;p41"/>
          <p:cNvSpPr txBox="1">
            <a:spLocks noGrp="1"/>
          </p:cNvSpPr>
          <p:nvPr>
            <p:ph type="title"/>
          </p:nvPr>
        </p:nvSpPr>
        <p:spPr>
          <a:xfrm>
            <a:off x="974900" y="1141300"/>
            <a:ext cx="3112500" cy="1620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IDEA FACTORY</a:t>
            </a:r>
            <a:endParaRPr dirty="0"/>
          </a:p>
        </p:txBody>
      </p:sp>
      <p:sp>
        <p:nvSpPr>
          <p:cNvPr id="1964" name="Google Shape;1964;p41"/>
          <p:cNvSpPr txBox="1">
            <a:spLocks noGrp="1"/>
          </p:cNvSpPr>
          <p:nvPr>
            <p:ph type="subTitle" idx="1"/>
          </p:nvPr>
        </p:nvSpPr>
        <p:spPr>
          <a:xfrm>
            <a:off x="974900" y="2845875"/>
            <a:ext cx="3112500" cy="10869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Let’s brainstorm and share our ideas!</a:t>
            </a:r>
            <a:endParaRPr dirty="0"/>
          </a:p>
        </p:txBody>
      </p:sp>
      <p:pic>
        <p:nvPicPr>
          <p:cNvPr id="1965" name="Google Shape;1965;p41"/>
          <p:cNvPicPr preferRelativeResize="0"/>
          <p:nvPr/>
        </p:nvPicPr>
        <p:blipFill>
          <a:blip r:embed="rId3">
            <a:extLst>
              <a:ext uri="{837473B0-CC2E-450A-ABE3-18F120FF3D39}">
                <a1611:picAttrSrcUrl xmlns:a1611="http://schemas.microsoft.com/office/drawing/2016/11/main" r:id="rId4"/>
              </a:ext>
            </a:extLst>
          </a:blip>
          <a:srcRect l="21875" r="21875"/>
          <a:stretch/>
        </p:blipFill>
        <p:spPr>
          <a:xfrm>
            <a:off x="4920088" y="1019825"/>
            <a:ext cx="3249000" cy="3249000"/>
          </a:xfrm>
          <a:prstGeom prst="octagon">
            <a:avLst>
              <a:gd name="adj" fmla="val 29289"/>
            </a:avLst>
          </a:prstGeom>
          <a:noFill/>
          <a:ln>
            <a:noFill/>
          </a:ln>
        </p:spPr>
      </p:pic>
    </p:spTree>
    <p:extLst>
      <p:ext uri="{BB962C8B-B14F-4D97-AF65-F5344CB8AC3E}">
        <p14:creationId xmlns:p14="http://schemas.microsoft.com/office/powerpoint/2010/main" val="31005078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Today we will bring our ideas to life and present them!</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5</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extLst>
      <p:ext uri="{BB962C8B-B14F-4D97-AF65-F5344CB8AC3E}">
        <p14:creationId xmlns:p14="http://schemas.microsoft.com/office/powerpoint/2010/main" val="3786549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98"/>
        <p:cNvGrpSpPr/>
        <p:nvPr/>
      </p:nvGrpSpPr>
      <p:grpSpPr>
        <a:xfrm>
          <a:off x="0" y="0"/>
          <a:ext cx="0" cy="0"/>
          <a:chOff x="0" y="0"/>
          <a:chExt cx="0" cy="0"/>
        </a:xfrm>
      </p:grpSpPr>
      <p:sp>
        <p:nvSpPr>
          <p:cNvPr id="1799" name="Google Shape;1799;p34"/>
          <p:cNvSpPr txBox="1">
            <a:spLocks noGrp="1"/>
          </p:cNvSpPr>
          <p:nvPr>
            <p:ph type="title"/>
          </p:nvPr>
        </p:nvSpPr>
        <p:spPr>
          <a:xfrm>
            <a:off x="2527950" y="1729950"/>
            <a:ext cx="40881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Recap</a:t>
            </a:r>
            <a:endParaRPr dirty="0"/>
          </a:p>
        </p:txBody>
      </p:sp>
      <p:sp>
        <p:nvSpPr>
          <p:cNvPr id="1800" name="Google Shape;1800;p34"/>
          <p:cNvSpPr txBox="1">
            <a:spLocks noGrp="1"/>
          </p:cNvSpPr>
          <p:nvPr>
            <p:ph type="subTitle" idx="1"/>
          </p:nvPr>
        </p:nvSpPr>
        <p:spPr>
          <a:xfrm>
            <a:off x="1718100" y="2765425"/>
            <a:ext cx="5707800" cy="100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Let us share what new things we learnt and our favourite part of the week!</a:t>
            </a:r>
            <a:endParaRPr dirty="0"/>
          </a:p>
        </p:txBody>
      </p:sp>
    </p:spTree>
    <p:extLst>
      <p:ext uri="{BB962C8B-B14F-4D97-AF65-F5344CB8AC3E}">
        <p14:creationId xmlns:p14="http://schemas.microsoft.com/office/powerpoint/2010/main" val="35519302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80"/>
        <p:cNvGrpSpPr/>
        <p:nvPr/>
      </p:nvGrpSpPr>
      <p:grpSpPr>
        <a:xfrm>
          <a:off x="0" y="0"/>
          <a:ext cx="0" cy="0"/>
          <a:chOff x="0" y="0"/>
          <a:chExt cx="0" cy="0"/>
        </a:xfrm>
      </p:grpSpPr>
      <p:sp>
        <p:nvSpPr>
          <p:cNvPr id="2581" name="Google Shape;2581;p68"/>
          <p:cNvSpPr txBox="1">
            <a:spLocks noGrp="1"/>
          </p:cNvSpPr>
          <p:nvPr>
            <p:ph type="ctrTitle"/>
          </p:nvPr>
        </p:nvSpPr>
        <p:spPr>
          <a:xfrm>
            <a:off x="719999" y="722678"/>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2" name="Subtitle 1">
            <a:extLst>
              <a:ext uri="{FF2B5EF4-FFF2-40B4-BE49-F238E27FC236}">
                <a16:creationId xmlns:a16="http://schemas.microsoft.com/office/drawing/2014/main" id="{9DB87FEE-29D6-C213-B03D-53742556171A}"/>
              </a:ext>
            </a:extLst>
          </p:cNvPr>
          <p:cNvSpPr>
            <a:spLocks noGrp="1"/>
          </p:cNvSpPr>
          <p:nvPr>
            <p:ph type="subTitle" idx="2"/>
          </p:nvPr>
        </p:nvSpPr>
        <p:spPr>
          <a:xfrm>
            <a:off x="6955350" y="250175"/>
            <a:ext cx="1920426" cy="678900"/>
          </a:xfrm>
        </p:spPr>
        <p:txBody>
          <a:bodyPr/>
          <a:lstStyle/>
          <a:p>
            <a:r>
              <a:rPr lang="en-US" dirty="0"/>
              <a:t>Science Literacy Week</a:t>
            </a:r>
            <a:endParaRPr lang="en-CA" dirty="0"/>
          </a:p>
        </p:txBody>
      </p:sp>
      <p:grpSp>
        <p:nvGrpSpPr>
          <p:cNvPr id="2594" name="Google Shape;2594;p68"/>
          <p:cNvGrpSpPr/>
          <p:nvPr/>
        </p:nvGrpSpPr>
        <p:grpSpPr>
          <a:xfrm>
            <a:off x="25" y="992194"/>
            <a:ext cx="1932600" cy="3972531"/>
            <a:chOff x="25" y="992194"/>
            <a:chExt cx="1932600" cy="3972531"/>
          </a:xfrm>
        </p:grpSpPr>
        <p:sp>
          <p:nvSpPr>
            <p:cNvPr id="2595" name="Google Shape;2595;p68"/>
            <p:cNvSpPr/>
            <p:nvPr/>
          </p:nvSpPr>
          <p:spPr>
            <a:xfrm rot="5400000">
              <a:off x="563125" y="3595225"/>
              <a:ext cx="806400" cy="193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96" name="Google Shape;2596;p68"/>
            <p:cNvGrpSpPr/>
            <p:nvPr/>
          </p:nvGrpSpPr>
          <p:grpSpPr>
            <a:xfrm rot="-5400000">
              <a:off x="728227" y="3713842"/>
              <a:ext cx="828297" cy="578500"/>
              <a:chOff x="5059762" y="4251410"/>
              <a:chExt cx="766800" cy="535549"/>
            </a:xfrm>
          </p:grpSpPr>
          <p:sp>
            <p:nvSpPr>
              <p:cNvPr id="2597" name="Google Shape;2597;p68"/>
              <p:cNvSpPr/>
              <p:nvPr/>
            </p:nvSpPr>
            <p:spPr>
              <a:xfrm>
                <a:off x="5524244" y="4251410"/>
                <a:ext cx="302318" cy="535549"/>
              </a:xfrm>
              <a:custGeom>
                <a:avLst/>
                <a:gdLst/>
                <a:ahLst/>
                <a:cxnLst/>
                <a:rect l="l" t="t" r="r" b="b"/>
                <a:pathLst>
                  <a:path w="4882" h="8648" extrusionOk="0">
                    <a:moveTo>
                      <a:pt x="821" y="0"/>
                    </a:moveTo>
                    <a:cubicBezTo>
                      <a:pt x="654" y="0"/>
                      <a:pt x="486" y="55"/>
                      <a:pt x="346" y="170"/>
                    </a:cubicBezTo>
                    <a:cubicBezTo>
                      <a:pt x="167" y="313"/>
                      <a:pt x="84" y="527"/>
                      <a:pt x="84" y="742"/>
                    </a:cubicBezTo>
                    <a:cubicBezTo>
                      <a:pt x="84" y="908"/>
                      <a:pt x="131" y="1075"/>
                      <a:pt x="250" y="1218"/>
                    </a:cubicBezTo>
                    <a:lnTo>
                      <a:pt x="3060" y="4623"/>
                    </a:lnTo>
                    <a:lnTo>
                      <a:pt x="298" y="7373"/>
                    </a:lnTo>
                    <a:cubicBezTo>
                      <a:pt x="12" y="7671"/>
                      <a:pt x="0" y="8135"/>
                      <a:pt x="298" y="8433"/>
                    </a:cubicBezTo>
                    <a:cubicBezTo>
                      <a:pt x="441" y="8576"/>
                      <a:pt x="631" y="8647"/>
                      <a:pt x="822" y="8647"/>
                    </a:cubicBezTo>
                    <a:cubicBezTo>
                      <a:pt x="1012" y="8647"/>
                      <a:pt x="1203"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8"/>
              <p:cNvSpPr/>
              <p:nvPr/>
            </p:nvSpPr>
            <p:spPr>
              <a:xfrm>
                <a:off x="5291972" y="4251410"/>
                <a:ext cx="302380" cy="535549"/>
              </a:xfrm>
              <a:custGeom>
                <a:avLst/>
                <a:gdLst/>
                <a:ahLst/>
                <a:cxnLst/>
                <a:rect l="l" t="t" r="r" b="b"/>
                <a:pathLst>
                  <a:path w="4883" h="8648" extrusionOk="0">
                    <a:moveTo>
                      <a:pt x="822" y="0"/>
                    </a:moveTo>
                    <a:cubicBezTo>
                      <a:pt x="655" y="0"/>
                      <a:pt x="487" y="55"/>
                      <a:pt x="346" y="170"/>
                    </a:cubicBezTo>
                    <a:cubicBezTo>
                      <a:pt x="168" y="313"/>
                      <a:pt x="72" y="527"/>
                      <a:pt x="72" y="742"/>
                    </a:cubicBezTo>
                    <a:cubicBezTo>
                      <a:pt x="72" y="908"/>
                      <a:pt x="132" y="1075"/>
                      <a:pt x="251" y="1218"/>
                    </a:cubicBezTo>
                    <a:lnTo>
                      <a:pt x="3061" y="4623"/>
                    </a:lnTo>
                    <a:lnTo>
                      <a:pt x="298" y="7373"/>
                    </a:lnTo>
                    <a:cubicBezTo>
                      <a:pt x="1" y="7671"/>
                      <a:pt x="1" y="8135"/>
                      <a:pt x="298" y="8433"/>
                    </a:cubicBezTo>
                    <a:cubicBezTo>
                      <a:pt x="441" y="8576"/>
                      <a:pt x="629" y="8647"/>
                      <a:pt x="818" y="8647"/>
                    </a:cubicBezTo>
                    <a:cubicBezTo>
                      <a:pt x="1007" y="8647"/>
                      <a:pt x="1197" y="8576"/>
                      <a:pt x="1346" y="8433"/>
                    </a:cubicBezTo>
                    <a:lnTo>
                      <a:pt x="4585" y="5194"/>
                    </a:lnTo>
                    <a:cubicBezTo>
                      <a:pt x="4859" y="4933"/>
                      <a:pt x="4882" y="4492"/>
                      <a:pt x="4632" y="4206"/>
                    </a:cubicBezTo>
                    <a:lnTo>
                      <a:pt x="1394" y="265"/>
                    </a:lnTo>
                    <a:cubicBezTo>
                      <a:pt x="1247" y="91"/>
                      <a:pt x="1035" y="0"/>
                      <a:pt x="8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8"/>
              <p:cNvSpPr/>
              <p:nvPr/>
            </p:nvSpPr>
            <p:spPr>
              <a:xfrm>
                <a:off x="5059762" y="4251410"/>
                <a:ext cx="302318" cy="535549"/>
              </a:xfrm>
              <a:custGeom>
                <a:avLst/>
                <a:gdLst/>
                <a:ahLst/>
                <a:cxnLst/>
                <a:rect l="l" t="t" r="r" b="b"/>
                <a:pathLst>
                  <a:path w="4882" h="8648" extrusionOk="0">
                    <a:moveTo>
                      <a:pt x="821" y="0"/>
                    </a:moveTo>
                    <a:cubicBezTo>
                      <a:pt x="655" y="0"/>
                      <a:pt x="486" y="55"/>
                      <a:pt x="346" y="170"/>
                    </a:cubicBezTo>
                    <a:cubicBezTo>
                      <a:pt x="167" y="313"/>
                      <a:pt x="72" y="527"/>
                      <a:pt x="72" y="742"/>
                    </a:cubicBezTo>
                    <a:cubicBezTo>
                      <a:pt x="72" y="908"/>
                      <a:pt x="131" y="1075"/>
                      <a:pt x="238" y="1218"/>
                    </a:cubicBezTo>
                    <a:lnTo>
                      <a:pt x="3060" y="4623"/>
                    </a:lnTo>
                    <a:lnTo>
                      <a:pt x="298" y="7373"/>
                    </a:lnTo>
                    <a:cubicBezTo>
                      <a:pt x="0" y="7671"/>
                      <a:pt x="0" y="8135"/>
                      <a:pt x="298" y="8433"/>
                    </a:cubicBezTo>
                    <a:cubicBezTo>
                      <a:pt x="441" y="8576"/>
                      <a:pt x="628" y="8647"/>
                      <a:pt x="817" y="8647"/>
                    </a:cubicBezTo>
                    <a:cubicBezTo>
                      <a:pt x="1006" y="8647"/>
                      <a:pt x="1197" y="8576"/>
                      <a:pt x="1346" y="8433"/>
                    </a:cubicBezTo>
                    <a:lnTo>
                      <a:pt x="4584" y="5194"/>
                    </a:lnTo>
                    <a:cubicBezTo>
                      <a:pt x="4858" y="4933"/>
                      <a:pt x="4882" y="4492"/>
                      <a:pt x="4632" y="4206"/>
                    </a:cubicBezTo>
                    <a:lnTo>
                      <a:pt x="1393" y="265"/>
                    </a:lnTo>
                    <a:cubicBezTo>
                      <a:pt x="1246" y="91"/>
                      <a:pt x="1035" y="0"/>
                      <a:pt x="82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0" name="Google Shape;2600;p68"/>
            <p:cNvGrpSpPr/>
            <p:nvPr/>
          </p:nvGrpSpPr>
          <p:grpSpPr>
            <a:xfrm rot="5400000">
              <a:off x="816295" y="228918"/>
              <a:ext cx="353049" cy="1879600"/>
              <a:chOff x="2277938" y="3169500"/>
              <a:chExt cx="76825" cy="409000"/>
            </a:xfrm>
          </p:grpSpPr>
          <p:sp>
            <p:nvSpPr>
              <p:cNvPr id="2601" name="Google Shape;2601;p68"/>
              <p:cNvSpPr/>
              <p:nvPr/>
            </p:nvSpPr>
            <p:spPr>
              <a:xfrm>
                <a:off x="2297288" y="3183800"/>
                <a:ext cx="57475" cy="57450"/>
              </a:xfrm>
              <a:custGeom>
                <a:avLst/>
                <a:gdLst/>
                <a:ahLst/>
                <a:cxnLst/>
                <a:rect l="l" t="t" r="r" b="b"/>
                <a:pathLst>
                  <a:path w="2299" h="2298" extrusionOk="0">
                    <a:moveTo>
                      <a:pt x="1144" y="0"/>
                    </a:moveTo>
                    <a:cubicBezTo>
                      <a:pt x="513" y="0"/>
                      <a:pt x="1" y="512"/>
                      <a:pt x="1" y="1143"/>
                    </a:cubicBezTo>
                    <a:cubicBezTo>
                      <a:pt x="1" y="1786"/>
                      <a:pt x="513" y="2298"/>
                      <a:pt x="1144" y="2298"/>
                    </a:cubicBezTo>
                    <a:cubicBezTo>
                      <a:pt x="1787" y="2298"/>
                      <a:pt x="2299" y="1786"/>
                      <a:pt x="2299" y="1143"/>
                    </a:cubicBezTo>
                    <a:cubicBezTo>
                      <a:pt x="2299" y="512"/>
                      <a:pt x="1787"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8"/>
              <p:cNvSpPr/>
              <p:nvPr/>
            </p:nvSpPr>
            <p:spPr>
              <a:xfrm>
                <a:off x="2297288" y="3296000"/>
                <a:ext cx="57475" cy="57775"/>
              </a:xfrm>
              <a:custGeom>
                <a:avLst/>
                <a:gdLst/>
                <a:ahLst/>
                <a:cxnLst/>
                <a:rect l="l" t="t" r="r" b="b"/>
                <a:pathLst>
                  <a:path w="2299" h="2311" extrusionOk="0">
                    <a:moveTo>
                      <a:pt x="1144" y="1"/>
                    </a:moveTo>
                    <a:cubicBezTo>
                      <a:pt x="513" y="1"/>
                      <a:pt x="1" y="513"/>
                      <a:pt x="1" y="1156"/>
                    </a:cubicBezTo>
                    <a:cubicBezTo>
                      <a:pt x="1" y="1787"/>
                      <a:pt x="513" y="2311"/>
                      <a:pt x="1144" y="2311"/>
                    </a:cubicBezTo>
                    <a:cubicBezTo>
                      <a:pt x="1787" y="2311"/>
                      <a:pt x="2299" y="1787"/>
                      <a:pt x="2299" y="1156"/>
                    </a:cubicBezTo>
                    <a:cubicBezTo>
                      <a:pt x="2299" y="513"/>
                      <a:pt x="1787" y="1"/>
                      <a:pt x="1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8"/>
              <p:cNvSpPr/>
              <p:nvPr/>
            </p:nvSpPr>
            <p:spPr>
              <a:xfrm>
                <a:off x="2297288" y="3408525"/>
                <a:ext cx="57475" cy="57475"/>
              </a:xfrm>
              <a:custGeom>
                <a:avLst/>
                <a:gdLst/>
                <a:ahLst/>
                <a:cxnLst/>
                <a:rect l="l" t="t" r="r" b="b"/>
                <a:pathLst>
                  <a:path w="2299" h="2299" extrusionOk="0">
                    <a:moveTo>
                      <a:pt x="1144" y="0"/>
                    </a:moveTo>
                    <a:cubicBezTo>
                      <a:pt x="513" y="0"/>
                      <a:pt x="1" y="512"/>
                      <a:pt x="1" y="1143"/>
                    </a:cubicBezTo>
                    <a:cubicBezTo>
                      <a:pt x="1" y="1786"/>
                      <a:pt x="513" y="2298"/>
                      <a:pt x="1144" y="2298"/>
                    </a:cubicBezTo>
                    <a:cubicBezTo>
                      <a:pt x="1787" y="2298"/>
                      <a:pt x="2299" y="1786"/>
                      <a:pt x="2299" y="1143"/>
                    </a:cubicBezTo>
                    <a:cubicBezTo>
                      <a:pt x="2299" y="512"/>
                      <a:pt x="1787" y="0"/>
                      <a:pt x="1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8"/>
              <p:cNvSpPr/>
              <p:nvPr/>
            </p:nvSpPr>
            <p:spPr>
              <a:xfrm>
                <a:off x="2297288" y="3520725"/>
                <a:ext cx="57475" cy="57775"/>
              </a:xfrm>
              <a:custGeom>
                <a:avLst/>
                <a:gdLst/>
                <a:ahLst/>
                <a:cxnLst/>
                <a:rect l="l" t="t" r="r" b="b"/>
                <a:pathLst>
                  <a:path w="2299" h="2311" extrusionOk="0">
                    <a:moveTo>
                      <a:pt x="1144" y="1"/>
                    </a:moveTo>
                    <a:cubicBezTo>
                      <a:pt x="513" y="1"/>
                      <a:pt x="1" y="513"/>
                      <a:pt x="1" y="1156"/>
                    </a:cubicBezTo>
                    <a:cubicBezTo>
                      <a:pt x="1" y="1787"/>
                      <a:pt x="513" y="2311"/>
                      <a:pt x="1144" y="2311"/>
                    </a:cubicBezTo>
                    <a:cubicBezTo>
                      <a:pt x="1787" y="2311"/>
                      <a:pt x="2299" y="1787"/>
                      <a:pt x="2299" y="1156"/>
                    </a:cubicBezTo>
                    <a:cubicBezTo>
                      <a:pt x="2299" y="513"/>
                      <a:pt x="1787" y="1"/>
                      <a:pt x="1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8"/>
              <p:cNvSpPr/>
              <p:nvPr/>
            </p:nvSpPr>
            <p:spPr>
              <a:xfrm>
                <a:off x="2277938" y="3169500"/>
                <a:ext cx="57775" cy="57475"/>
              </a:xfrm>
              <a:custGeom>
                <a:avLst/>
                <a:gdLst/>
                <a:ahLst/>
                <a:cxnLst/>
                <a:rect l="l" t="t" r="r" b="b"/>
                <a:pathLst>
                  <a:path w="2311" h="2299" extrusionOk="0">
                    <a:moveTo>
                      <a:pt x="1156" y="1"/>
                    </a:moveTo>
                    <a:cubicBezTo>
                      <a:pt x="525" y="1"/>
                      <a:pt x="1" y="513"/>
                      <a:pt x="1" y="1144"/>
                    </a:cubicBezTo>
                    <a:cubicBezTo>
                      <a:pt x="1" y="1787"/>
                      <a:pt x="525" y="2298"/>
                      <a:pt x="1156" y="2298"/>
                    </a:cubicBezTo>
                    <a:cubicBezTo>
                      <a:pt x="1799" y="2298"/>
                      <a:pt x="2311" y="1787"/>
                      <a:pt x="2311" y="1144"/>
                    </a:cubicBezTo>
                    <a:cubicBezTo>
                      <a:pt x="2311" y="513"/>
                      <a:pt x="1799" y="1"/>
                      <a:pt x="1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8"/>
              <p:cNvSpPr/>
              <p:nvPr/>
            </p:nvSpPr>
            <p:spPr>
              <a:xfrm>
                <a:off x="2277938" y="3281725"/>
                <a:ext cx="57775" cy="57775"/>
              </a:xfrm>
              <a:custGeom>
                <a:avLst/>
                <a:gdLst/>
                <a:ahLst/>
                <a:cxnLst/>
                <a:rect l="l" t="t" r="r" b="b"/>
                <a:pathLst>
                  <a:path w="2311" h="2311" extrusionOk="0">
                    <a:moveTo>
                      <a:pt x="1156" y="0"/>
                    </a:moveTo>
                    <a:cubicBezTo>
                      <a:pt x="525" y="0"/>
                      <a:pt x="1" y="512"/>
                      <a:pt x="1" y="1155"/>
                    </a:cubicBezTo>
                    <a:cubicBezTo>
                      <a:pt x="1" y="1786"/>
                      <a:pt x="525" y="2310"/>
                      <a:pt x="1156" y="2310"/>
                    </a:cubicBezTo>
                    <a:cubicBezTo>
                      <a:pt x="1799" y="2310"/>
                      <a:pt x="2311" y="1786"/>
                      <a:pt x="2311" y="1155"/>
                    </a:cubicBezTo>
                    <a:cubicBezTo>
                      <a:pt x="2311" y="512"/>
                      <a:pt x="1799" y="0"/>
                      <a:pt x="1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8"/>
              <p:cNvSpPr/>
              <p:nvPr/>
            </p:nvSpPr>
            <p:spPr>
              <a:xfrm>
                <a:off x="2277938" y="3394225"/>
                <a:ext cx="57775" cy="57475"/>
              </a:xfrm>
              <a:custGeom>
                <a:avLst/>
                <a:gdLst/>
                <a:ahLst/>
                <a:cxnLst/>
                <a:rect l="l" t="t" r="r" b="b"/>
                <a:pathLst>
                  <a:path w="2311" h="2299" extrusionOk="0">
                    <a:moveTo>
                      <a:pt x="1156" y="1"/>
                    </a:moveTo>
                    <a:cubicBezTo>
                      <a:pt x="525" y="1"/>
                      <a:pt x="1" y="513"/>
                      <a:pt x="1" y="1144"/>
                    </a:cubicBezTo>
                    <a:cubicBezTo>
                      <a:pt x="1" y="1787"/>
                      <a:pt x="525" y="2299"/>
                      <a:pt x="1156" y="2299"/>
                    </a:cubicBezTo>
                    <a:cubicBezTo>
                      <a:pt x="1799" y="2299"/>
                      <a:pt x="2311" y="1787"/>
                      <a:pt x="2311" y="1144"/>
                    </a:cubicBezTo>
                    <a:cubicBezTo>
                      <a:pt x="2311" y="513"/>
                      <a:pt x="1799" y="1"/>
                      <a:pt x="115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8"/>
              <p:cNvSpPr/>
              <p:nvPr/>
            </p:nvSpPr>
            <p:spPr>
              <a:xfrm>
                <a:off x="2277938" y="3506450"/>
                <a:ext cx="57775" cy="57775"/>
              </a:xfrm>
              <a:custGeom>
                <a:avLst/>
                <a:gdLst/>
                <a:ahLst/>
                <a:cxnLst/>
                <a:rect l="l" t="t" r="r" b="b"/>
                <a:pathLst>
                  <a:path w="2311" h="2311" extrusionOk="0">
                    <a:moveTo>
                      <a:pt x="1156" y="0"/>
                    </a:moveTo>
                    <a:cubicBezTo>
                      <a:pt x="525" y="0"/>
                      <a:pt x="1" y="512"/>
                      <a:pt x="1" y="1155"/>
                    </a:cubicBezTo>
                    <a:cubicBezTo>
                      <a:pt x="1" y="1786"/>
                      <a:pt x="525" y="2310"/>
                      <a:pt x="1156" y="2310"/>
                    </a:cubicBezTo>
                    <a:cubicBezTo>
                      <a:pt x="1799" y="2310"/>
                      <a:pt x="2311" y="1786"/>
                      <a:pt x="2311" y="1155"/>
                    </a:cubicBezTo>
                    <a:cubicBezTo>
                      <a:pt x="2311" y="512"/>
                      <a:pt x="1799" y="0"/>
                      <a:pt x="115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9" name="Picture 8" descr="A pink stuffed animal&#10;&#10;Description automatically generated with low confidence">
            <a:extLst>
              <a:ext uri="{FF2B5EF4-FFF2-40B4-BE49-F238E27FC236}">
                <a16:creationId xmlns:a16="http://schemas.microsoft.com/office/drawing/2014/main" id="{A2F258CF-641C-7633-F225-0965E64067EA}"/>
              </a:ext>
            </a:extLst>
          </p:cNvPr>
          <p:cNvPicPr>
            <a:picLocks noChangeAspect="1"/>
          </p:cNvPicPr>
          <p:nvPr/>
        </p:nvPicPr>
        <p:blipFill>
          <a:blip r:embed="rId3"/>
          <a:stretch>
            <a:fillRect/>
          </a:stretch>
        </p:blipFill>
        <p:spPr>
          <a:xfrm>
            <a:off x="3113982" y="2009819"/>
            <a:ext cx="3094562" cy="3094562"/>
          </a:xfrm>
          <a:prstGeom prst="rect">
            <a:avLst/>
          </a:prstGeom>
        </p:spPr>
      </p:pic>
    </p:spTree>
    <p:extLst>
      <p:ext uri="{BB962C8B-B14F-4D97-AF65-F5344CB8AC3E}">
        <p14:creationId xmlns:p14="http://schemas.microsoft.com/office/powerpoint/2010/main" val="11213800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54"/>
        <p:cNvGrpSpPr/>
        <p:nvPr/>
      </p:nvGrpSpPr>
      <p:grpSpPr>
        <a:xfrm>
          <a:off x="0" y="0"/>
          <a:ext cx="0" cy="0"/>
          <a:chOff x="0" y="0"/>
          <a:chExt cx="0" cy="0"/>
        </a:xfrm>
      </p:grpSpPr>
      <p:sp>
        <p:nvSpPr>
          <p:cNvPr id="2055" name="Google Shape;2055;p45"/>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Ice Breaker</a:t>
            </a:r>
            <a:endParaRPr dirty="0"/>
          </a:p>
        </p:txBody>
      </p:sp>
    </p:spTree>
    <p:extLst>
      <p:ext uri="{BB962C8B-B14F-4D97-AF65-F5344CB8AC3E}">
        <p14:creationId xmlns:p14="http://schemas.microsoft.com/office/powerpoint/2010/main" val="3466188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44"/>
        <p:cNvGrpSpPr/>
        <p:nvPr/>
      </p:nvGrpSpPr>
      <p:grpSpPr>
        <a:xfrm>
          <a:off x="0" y="0"/>
          <a:ext cx="0" cy="0"/>
          <a:chOff x="0" y="0"/>
          <a:chExt cx="0" cy="0"/>
        </a:xfrm>
      </p:grpSpPr>
      <p:sp>
        <p:nvSpPr>
          <p:cNvPr id="1745" name="Google Shape;1745;p31"/>
          <p:cNvSpPr txBox="1">
            <a:spLocks noGrp="1"/>
          </p:cNvSpPr>
          <p:nvPr>
            <p:ph type="subTitle" idx="1"/>
          </p:nvPr>
        </p:nvSpPr>
        <p:spPr>
          <a:xfrm>
            <a:off x="720000" y="3133847"/>
            <a:ext cx="7704000" cy="424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Today we will create objects using simple shapes!</a:t>
            </a:r>
            <a:endParaRPr dirty="0"/>
          </a:p>
        </p:txBody>
      </p:sp>
      <p:grpSp>
        <p:nvGrpSpPr>
          <p:cNvPr id="1746" name="Google Shape;1746;p31"/>
          <p:cNvGrpSpPr/>
          <p:nvPr/>
        </p:nvGrpSpPr>
        <p:grpSpPr>
          <a:xfrm>
            <a:off x="2306035" y="250175"/>
            <a:ext cx="6847065" cy="5610914"/>
            <a:chOff x="2306035" y="250175"/>
            <a:chExt cx="6847065" cy="5610914"/>
          </a:xfrm>
        </p:grpSpPr>
        <p:sp>
          <p:nvSpPr>
            <p:cNvPr id="1747" name="Google Shape;1747;p31"/>
            <p:cNvSpPr/>
            <p:nvPr/>
          </p:nvSpPr>
          <p:spPr>
            <a:xfrm>
              <a:off x="6662500" y="250175"/>
              <a:ext cx="2490600" cy="687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48" name="Google Shape;1748;p31"/>
            <p:cNvGrpSpPr/>
            <p:nvPr/>
          </p:nvGrpSpPr>
          <p:grpSpPr>
            <a:xfrm>
              <a:off x="8187916" y="2470164"/>
              <a:ext cx="607455" cy="581647"/>
              <a:chOff x="5109838" y="3156700"/>
              <a:chExt cx="306625" cy="297975"/>
            </a:xfrm>
          </p:grpSpPr>
          <p:sp>
            <p:nvSpPr>
              <p:cNvPr id="1749" name="Google Shape;1749;p31"/>
              <p:cNvSpPr/>
              <p:nvPr/>
            </p:nvSpPr>
            <p:spPr>
              <a:xfrm>
                <a:off x="5246763" y="3180825"/>
                <a:ext cx="65525" cy="273850"/>
              </a:xfrm>
              <a:custGeom>
                <a:avLst/>
                <a:gdLst/>
                <a:ahLst/>
                <a:cxnLst/>
                <a:rect l="l" t="t" r="r" b="b"/>
                <a:pathLst>
                  <a:path w="2621" h="10954" extrusionOk="0">
                    <a:moveTo>
                      <a:pt x="1" y="0"/>
                    </a:moveTo>
                    <a:lnTo>
                      <a:pt x="1" y="10954"/>
                    </a:lnTo>
                    <a:lnTo>
                      <a:pt x="2620" y="10954"/>
                    </a:lnTo>
                    <a:lnTo>
                      <a:pt x="262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31"/>
              <p:cNvSpPr/>
              <p:nvPr/>
            </p:nvSpPr>
            <p:spPr>
              <a:xfrm>
                <a:off x="5142888" y="3285000"/>
                <a:ext cx="273575" cy="65500"/>
              </a:xfrm>
              <a:custGeom>
                <a:avLst/>
                <a:gdLst/>
                <a:ahLst/>
                <a:cxnLst/>
                <a:rect l="l" t="t" r="r" b="b"/>
                <a:pathLst>
                  <a:path w="10943" h="2620" extrusionOk="0">
                    <a:moveTo>
                      <a:pt x="0" y="0"/>
                    </a:moveTo>
                    <a:lnTo>
                      <a:pt x="0" y="2620"/>
                    </a:lnTo>
                    <a:lnTo>
                      <a:pt x="10942" y="2620"/>
                    </a:lnTo>
                    <a:lnTo>
                      <a:pt x="10942"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31"/>
              <p:cNvSpPr/>
              <p:nvPr/>
            </p:nvSpPr>
            <p:spPr>
              <a:xfrm>
                <a:off x="5214038" y="3156700"/>
                <a:ext cx="65500" cy="273575"/>
              </a:xfrm>
              <a:custGeom>
                <a:avLst/>
                <a:gdLst/>
                <a:ahLst/>
                <a:cxnLst/>
                <a:rect l="l" t="t" r="r" b="b"/>
                <a:pathLst>
                  <a:path w="2620" h="10943" extrusionOk="0">
                    <a:moveTo>
                      <a:pt x="0" y="1"/>
                    </a:moveTo>
                    <a:lnTo>
                      <a:pt x="0" y="10942"/>
                    </a:lnTo>
                    <a:lnTo>
                      <a:pt x="2619" y="10942"/>
                    </a:lnTo>
                    <a:lnTo>
                      <a:pt x="26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31"/>
              <p:cNvSpPr/>
              <p:nvPr/>
            </p:nvSpPr>
            <p:spPr>
              <a:xfrm>
                <a:off x="5109838" y="3260575"/>
                <a:ext cx="273875" cy="65525"/>
              </a:xfrm>
              <a:custGeom>
                <a:avLst/>
                <a:gdLst/>
                <a:ahLst/>
                <a:cxnLst/>
                <a:rect l="l" t="t" r="r" b="b"/>
                <a:pathLst>
                  <a:path w="10955" h="2621" extrusionOk="0">
                    <a:moveTo>
                      <a:pt x="1" y="1"/>
                    </a:moveTo>
                    <a:lnTo>
                      <a:pt x="1" y="2620"/>
                    </a:lnTo>
                    <a:lnTo>
                      <a:pt x="10955" y="2620"/>
                    </a:lnTo>
                    <a:lnTo>
                      <a:pt x="10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3" name="Google Shape;1753;p31"/>
            <p:cNvGrpSpPr/>
            <p:nvPr/>
          </p:nvGrpSpPr>
          <p:grpSpPr>
            <a:xfrm rot="-3764586">
              <a:off x="2751016" y="4292132"/>
              <a:ext cx="943976" cy="1576678"/>
              <a:chOff x="2225863" y="2465300"/>
              <a:chExt cx="505700" cy="759600"/>
            </a:xfrm>
          </p:grpSpPr>
          <p:sp>
            <p:nvSpPr>
              <p:cNvPr id="1754" name="Google Shape;1754;p31"/>
              <p:cNvSpPr/>
              <p:nvPr/>
            </p:nvSpPr>
            <p:spPr>
              <a:xfrm>
                <a:off x="2225863" y="2465300"/>
                <a:ext cx="505700" cy="759600"/>
              </a:xfrm>
              <a:custGeom>
                <a:avLst/>
                <a:gdLst/>
                <a:ahLst/>
                <a:cxnLst/>
                <a:rect l="l" t="t" r="r" b="b"/>
                <a:pathLst>
                  <a:path w="20228" h="30384" extrusionOk="0">
                    <a:moveTo>
                      <a:pt x="19838" y="0"/>
                    </a:moveTo>
                    <a:cubicBezTo>
                      <a:pt x="19834" y="0"/>
                      <a:pt x="19829" y="4"/>
                      <a:pt x="19824" y="10"/>
                    </a:cubicBezTo>
                    <a:lnTo>
                      <a:pt x="0" y="4463"/>
                    </a:lnTo>
                    <a:lnTo>
                      <a:pt x="16252" y="30383"/>
                    </a:lnTo>
                    <a:cubicBezTo>
                      <a:pt x="16252" y="30383"/>
                      <a:pt x="20228" y="0"/>
                      <a:pt x="198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31"/>
              <p:cNvSpPr/>
              <p:nvPr/>
            </p:nvSpPr>
            <p:spPr>
              <a:xfrm>
                <a:off x="2666988" y="2475975"/>
                <a:ext cx="40800" cy="169975"/>
              </a:xfrm>
              <a:custGeom>
                <a:avLst/>
                <a:gdLst/>
                <a:ahLst/>
                <a:cxnLst/>
                <a:rect l="l" t="t" r="r" b="b"/>
                <a:pathLst>
                  <a:path w="1632" h="6799" extrusionOk="0">
                    <a:moveTo>
                      <a:pt x="310" y="0"/>
                    </a:moveTo>
                    <a:lnTo>
                      <a:pt x="0" y="72"/>
                    </a:lnTo>
                    <a:lnTo>
                      <a:pt x="1512" y="6799"/>
                    </a:lnTo>
                    <a:cubicBezTo>
                      <a:pt x="1548" y="6477"/>
                      <a:pt x="1596" y="6156"/>
                      <a:pt x="1631" y="5834"/>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31"/>
              <p:cNvSpPr/>
              <p:nvPr/>
            </p:nvSpPr>
            <p:spPr>
              <a:xfrm>
                <a:off x="2615788" y="2487575"/>
                <a:ext cx="73250" cy="314050"/>
              </a:xfrm>
              <a:custGeom>
                <a:avLst/>
                <a:gdLst/>
                <a:ahLst/>
                <a:cxnLst/>
                <a:rect l="l" t="t" r="r" b="b"/>
                <a:pathLst>
                  <a:path w="2930" h="12562" extrusionOk="0">
                    <a:moveTo>
                      <a:pt x="310" y="0"/>
                    </a:moveTo>
                    <a:lnTo>
                      <a:pt x="0" y="72"/>
                    </a:lnTo>
                    <a:lnTo>
                      <a:pt x="2810" y="12561"/>
                    </a:lnTo>
                    <a:cubicBezTo>
                      <a:pt x="2846" y="12252"/>
                      <a:pt x="2894" y="11930"/>
                      <a:pt x="2929" y="11609"/>
                    </a:cubicBez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31"/>
              <p:cNvSpPr/>
              <p:nvPr/>
            </p:nvSpPr>
            <p:spPr>
              <a:xfrm>
                <a:off x="2564588" y="2498875"/>
                <a:ext cx="105100" cy="456350"/>
              </a:xfrm>
              <a:custGeom>
                <a:avLst/>
                <a:gdLst/>
                <a:ahLst/>
                <a:cxnLst/>
                <a:rect l="l" t="t" r="r" b="b"/>
                <a:pathLst>
                  <a:path w="4204" h="18254" extrusionOk="0">
                    <a:moveTo>
                      <a:pt x="322" y="1"/>
                    </a:moveTo>
                    <a:lnTo>
                      <a:pt x="0" y="72"/>
                    </a:lnTo>
                    <a:lnTo>
                      <a:pt x="4084" y="18253"/>
                    </a:lnTo>
                    <a:cubicBezTo>
                      <a:pt x="4132" y="17944"/>
                      <a:pt x="4168" y="17634"/>
                      <a:pt x="4203" y="17312"/>
                    </a:cubicBez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31"/>
              <p:cNvSpPr/>
              <p:nvPr/>
            </p:nvSpPr>
            <p:spPr>
              <a:xfrm>
                <a:off x="2513388" y="2510500"/>
                <a:ext cx="136950" cy="597400"/>
              </a:xfrm>
              <a:custGeom>
                <a:avLst/>
                <a:gdLst/>
                <a:ahLst/>
                <a:cxnLst/>
                <a:rect l="l" t="t" r="r" b="b"/>
                <a:pathLst>
                  <a:path w="5478" h="23896" extrusionOk="0">
                    <a:moveTo>
                      <a:pt x="322" y="0"/>
                    </a:moveTo>
                    <a:lnTo>
                      <a:pt x="1" y="72"/>
                    </a:lnTo>
                    <a:lnTo>
                      <a:pt x="5358" y="23896"/>
                    </a:lnTo>
                    <a:cubicBezTo>
                      <a:pt x="5394" y="23586"/>
                      <a:pt x="5442" y="23277"/>
                      <a:pt x="5477" y="22955"/>
                    </a:cubicBez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31"/>
              <p:cNvSpPr/>
              <p:nvPr/>
            </p:nvSpPr>
            <p:spPr>
              <a:xfrm>
                <a:off x="2462188" y="2522100"/>
                <a:ext cx="163750" cy="692975"/>
              </a:xfrm>
              <a:custGeom>
                <a:avLst/>
                <a:gdLst/>
                <a:ahLst/>
                <a:cxnLst/>
                <a:rect l="l" t="t" r="r" b="b"/>
                <a:pathLst>
                  <a:path w="6550" h="27719" extrusionOk="0">
                    <a:moveTo>
                      <a:pt x="322" y="1"/>
                    </a:moveTo>
                    <a:lnTo>
                      <a:pt x="1" y="72"/>
                    </a:lnTo>
                    <a:lnTo>
                      <a:pt x="6037" y="26897"/>
                    </a:lnTo>
                    <a:lnTo>
                      <a:pt x="6549" y="27718"/>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31"/>
              <p:cNvSpPr/>
              <p:nvPr/>
            </p:nvSpPr>
            <p:spPr>
              <a:xfrm>
                <a:off x="2410988" y="2533400"/>
                <a:ext cx="131300" cy="548025"/>
              </a:xfrm>
              <a:custGeom>
                <a:avLst/>
                <a:gdLst/>
                <a:ahLst/>
                <a:cxnLst/>
                <a:rect l="l" t="t" r="r" b="b"/>
                <a:pathLst>
                  <a:path w="5252" h="21921" extrusionOk="0">
                    <a:moveTo>
                      <a:pt x="322" y="1"/>
                    </a:moveTo>
                    <a:lnTo>
                      <a:pt x="1" y="72"/>
                    </a:lnTo>
                    <a:lnTo>
                      <a:pt x="4728" y="21099"/>
                    </a:lnTo>
                    <a:lnTo>
                      <a:pt x="5252" y="2192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31"/>
              <p:cNvSpPr/>
              <p:nvPr/>
            </p:nvSpPr>
            <p:spPr>
              <a:xfrm>
                <a:off x="2359788" y="2545025"/>
                <a:ext cx="98550" cy="402750"/>
              </a:xfrm>
              <a:custGeom>
                <a:avLst/>
                <a:gdLst/>
                <a:ahLst/>
                <a:cxnLst/>
                <a:rect l="l" t="t" r="r" b="b"/>
                <a:pathLst>
                  <a:path w="3942" h="16110" extrusionOk="0">
                    <a:moveTo>
                      <a:pt x="322" y="0"/>
                    </a:moveTo>
                    <a:lnTo>
                      <a:pt x="1" y="72"/>
                    </a:lnTo>
                    <a:lnTo>
                      <a:pt x="3430" y="15288"/>
                    </a:lnTo>
                    <a:lnTo>
                      <a:pt x="3942" y="16109"/>
                    </a:lnTo>
                    <a:lnTo>
                      <a:pt x="3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31"/>
              <p:cNvSpPr/>
              <p:nvPr/>
            </p:nvSpPr>
            <p:spPr>
              <a:xfrm>
                <a:off x="2308613" y="2556625"/>
                <a:ext cx="65800" cy="257500"/>
              </a:xfrm>
              <a:custGeom>
                <a:avLst/>
                <a:gdLst/>
                <a:ahLst/>
                <a:cxnLst/>
                <a:rect l="l" t="t" r="r" b="b"/>
                <a:pathLst>
                  <a:path w="2632" h="10300" extrusionOk="0">
                    <a:moveTo>
                      <a:pt x="322" y="1"/>
                    </a:moveTo>
                    <a:lnTo>
                      <a:pt x="0" y="72"/>
                    </a:lnTo>
                    <a:lnTo>
                      <a:pt x="2119" y="9478"/>
                    </a:lnTo>
                    <a:lnTo>
                      <a:pt x="2631" y="10300"/>
                    </a:lnTo>
                    <a:lnTo>
                      <a:pt x="3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31"/>
              <p:cNvSpPr/>
              <p:nvPr/>
            </p:nvSpPr>
            <p:spPr>
              <a:xfrm>
                <a:off x="2257713" y="2567950"/>
                <a:ext cx="33050" cy="112525"/>
              </a:xfrm>
              <a:custGeom>
                <a:avLst/>
                <a:gdLst/>
                <a:ahLst/>
                <a:cxnLst/>
                <a:rect l="l" t="t" r="r" b="b"/>
                <a:pathLst>
                  <a:path w="1322" h="4501" extrusionOk="0">
                    <a:moveTo>
                      <a:pt x="310" y="0"/>
                    </a:moveTo>
                    <a:lnTo>
                      <a:pt x="0" y="72"/>
                    </a:lnTo>
                    <a:lnTo>
                      <a:pt x="810" y="3679"/>
                    </a:lnTo>
                    <a:lnTo>
                      <a:pt x="1322" y="4501"/>
                    </a:lnTo>
                    <a:lnTo>
                      <a:pt x="31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764" name="Google Shape;1764;p31"/>
          <p:cNvSpPr txBox="1">
            <a:spLocks noGrp="1"/>
          </p:cNvSpPr>
          <p:nvPr>
            <p:ph type="ctrTitle"/>
          </p:nvPr>
        </p:nvSpPr>
        <p:spPr>
          <a:xfrm>
            <a:off x="720000" y="1424661"/>
            <a:ext cx="7704000" cy="1586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1</a:t>
            </a:r>
            <a:endParaRPr dirty="0"/>
          </a:p>
        </p:txBody>
      </p:sp>
      <p:sp>
        <p:nvSpPr>
          <p:cNvPr id="3" name="Subtitle 2">
            <a:extLst>
              <a:ext uri="{FF2B5EF4-FFF2-40B4-BE49-F238E27FC236}">
                <a16:creationId xmlns:a16="http://schemas.microsoft.com/office/drawing/2014/main" id="{950762F1-0F40-2285-622C-C2E87D2A1368}"/>
              </a:ext>
            </a:extLst>
          </p:cNvPr>
          <p:cNvSpPr>
            <a:spLocks noGrp="1"/>
          </p:cNvSpPr>
          <p:nvPr>
            <p:ph type="subTitle" idx="2"/>
          </p:nvPr>
        </p:nvSpPr>
        <p:spPr>
          <a:xfrm>
            <a:off x="6955350" y="250175"/>
            <a:ext cx="2188650" cy="678900"/>
          </a:xfrm>
        </p:spPr>
        <p:txBody>
          <a:bodyPr/>
          <a:lstStyle/>
          <a:p>
            <a:r>
              <a:rPr lang="en-US" dirty="0"/>
              <a:t>Science Literacy Week</a:t>
            </a:r>
            <a:endParaRPr lang="en-CA" dirty="0"/>
          </a:p>
        </p:txBody>
      </p:sp>
    </p:spTree>
    <p:extLst>
      <p:ext uri="{BB962C8B-B14F-4D97-AF65-F5344CB8AC3E}">
        <p14:creationId xmlns:p14="http://schemas.microsoft.com/office/powerpoint/2010/main" val="37810440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6"/>
        <p:cNvGrpSpPr/>
        <p:nvPr/>
      </p:nvGrpSpPr>
      <p:grpSpPr>
        <a:xfrm>
          <a:off x="0" y="0"/>
          <a:ext cx="0" cy="0"/>
          <a:chOff x="0" y="0"/>
          <a:chExt cx="0" cy="0"/>
        </a:xfrm>
      </p:grpSpPr>
      <p:sp>
        <p:nvSpPr>
          <p:cNvPr id="1777" name="Google Shape;1777;p33"/>
          <p:cNvSpPr txBox="1">
            <a:spLocks noGrp="1"/>
          </p:cNvSpPr>
          <p:nvPr>
            <p:ph type="title"/>
          </p:nvPr>
        </p:nvSpPr>
        <p:spPr>
          <a:xfrm>
            <a:off x="2053763" y="1772175"/>
            <a:ext cx="25926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ELM</a:t>
            </a:r>
            <a:endParaRPr dirty="0"/>
          </a:p>
        </p:txBody>
      </p:sp>
      <p:sp>
        <p:nvSpPr>
          <p:cNvPr id="1778" name="Google Shape;1778;p33"/>
          <p:cNvSpPr txBox="1">
            <a:spLocks noGrp="1"/>
          </p:cNvSpPr>
          <p:nvPr>
            <p:ph type="title" idx="2"/>
          </p:nvPr>
        </p:nvSpPr>
        <p:spPr>
          <a:xfrm>
            <a:off x="121786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779" name="Google Shape;1779;p33"/>
          <p:cNvSpPr txBox="1">
            <a:spLocks noGrp="1"/>
          </p:cNvSpPr>
          <p:nvPr>
            <p:ph type="subTitle" idx="1"/>
          </p:nvPr>
        </p:nvSpPr>
        <p:spPr>
          <a:xfrm>
            <a:off x="2053750"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discuss about what elm is</a:t>
            </a:r>
            <a:endParaRPr dirty="0"/>
          </a:p>
        </p:txBody>
      </p:sp>
      <p:sp>
        <p:nvSpPr>
          <p:cNvPr id="1780" name="Google Shape;1780;p33"/>
          <p:cNvSpPr txBox="1">
            <a:spLocks noGrp="1"/>
          </p:cNvSpPr>
          <p:nvPr>
            <p:ph type="title" idx="3"/>
          </p:nvPr>
        </p:nvSpPr>
        <p:spPr>
          <a:xfrm>
            <a:off x="5589738" y="17721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Make basic shapes </a:t>
            </a:r>
            <a:endParaRPr dirty="0"/>
          </a:p>
        </p:txBody>
      </p:sp>
      <p:sp>
        <p:nvSpPr>
          <p:cNvPr id="1781" name="Google Shape;1781;p33"/>
          <p:cNvSpPr txBox="1">
            <a:spLocks noGrp="1"/>
          </p:cNvSpPr>
          <p:nvPr>
            <p:ph type="title" idx="4"/>
          </p:nvPr>
        </p:nvSpPr>
        <p:spPr>
          <a:xfrm>
            <a:off x="4774650" y="1933300"/>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782" name="Google Shape;1782;p33"/>
          <p:cNvSpPr txBox="1">
            <a:spLocks noGrp="1"/>
          </p:cNvSpPr>
          <p:nvPr>
            <p:ph type="subTitle" idx="5"/>
          </p:nvPr>
        </p:nvSpPr>
        <p:spPr>
          <a:xfrm>
            <a:off x="5589725" y="220302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learn how to code shapes in elm</a:t>
            </a:r>
            <a:endParaRPr dirty="0"/>
          </a:p>
        </p:txBody>
      </p:sp>
      <p:sp>
        <p:nvSpPr>
          <p:cNvPr id="1783" name="Google Shape;1783;p33"/>
          <p:cNvSpPr txBox="1">
            <a:spLocks noGrp="1"/>
          </p:cNvSpPr>
          <p:nvPr>
            <p:ph type="title" idx="6"/>
          </p:nvPr>
        </p:nvSpPr>
        <p:spPr>
          <a:xfrm>
            <a:off x="2053763" y="3378775"/>
            <a:ext cx="2336400"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Colour theory</a:t>
            </a:r>
            <a:endParaRPr dirty="0"/>
          </a:p>
        </p:txBody>
      </p:sp>
      <p:sp>
        <p:nvSpPr>
          <p:cNvPr id="1784" name="Google Shape;1784;p33"/>
          <p:cNvSpPr txBox="1">
            <a:spLocks noGrp="1"/>
          </p:cNvSpPr>
          <p:nvPr>
            <p:ph type="title" idx="7"/>
          </p:nvPr>
        </p:nvSpPr>
        <p:spPr>
          <a:xfrm>
            <a:off x="121786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785" name="Google Shape;1785;p33"/>
          <p:cNvSpPr txBox="1">
            <a:spLocks noGrp="1"/>
          </p:cNvSpPr>
          <p:nvPr>
            <p:ph type="subTitle" idx="8"/>
          </p:nvPr>
        </p:nvSpPr>
        <p:spPr>
          <a:xfrm>
            <a:off x="2053750" y="3809575"/>
            <a:ext cx="251825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explore what colour theory is and how to use it!</a:t>
            </a:r>
            <a:endParaRPr dirty="0"/>
          </a:p>
        </p:txBody>
      </p:sp>
      <p:sp>
        <p:nvSpPr>
          <p:cNvPr id="1786" name="Google Shape;1786;p33"/>
          <p:cNvSpPr txBox="1">
            <a:spLocks noGrp="1"/>
          </p:cNvSpPr>
          <p:nvPr>
            <p:ph type="title" idx="9"/>
          </p:nvPr>
        </p:nvSpPr>
        <p:spPr>
          <a:xfrm>
            <a:off x="5589737" y="3378775"/>
            <a:ext cx="2436395" cy="430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Functions and grouping</a:t>
            </a:r>
            <a:endParaRPr dirty="0"/>
          </a:p>
        </p:txBody>
      </p:sp>
      <p:sp>
        <p:nvSpPr>
          <p:cNvPr id="1787" name="Google Shape;1787;p33"/>
          <p:cNvSpPr txBox="1">
            <a:spLocks noGrp="1"/>
          </p:cNvSpPr>
          <p:nvPr>
            <p:ph type="title" idx="13"/>
          </p:nvPr>
        </p:nvSpPr>
        <p:spPr>
          <a:xfrm>
            <a:off x="4774650" y="3539875"/>
            <a:ext cx="821700" cy="59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88" name="Google Shape;1788;p33"/>
          <p:cNvSpPr txBox="1">
            <a:spLocks noGrp="1"/>
          </p:cNvSpPr>
          <p:nvPr>
            <p:ph type="subTitle" idx="14"/>
          </p:nvPr>
        </p:nvSpPr>
        <p:spPr>
          <a:xfrm>
            <a:off x="5589725" y="3809575"/>
            <a:ext cx="2336400" cy="484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We will learn about functions and grouping!</a:t>
            </a:r>
            <a:endParaRPr dirty="0"/>
          </a:p>
        </p:txBody>
      </p:sp>
      <p:sp>
        <p:nvSpPr>
          <p:cNvPr id="1789" name="Google Shape;1789;p33"/>
          <p:cNvSpPr txBox="1">
            <a:spLocks noGrp="1"/>
          </p:cNvSpPr>
          <p:nvPr>
            <p:ph type="title" idx="15"/>
          </p:nvPr>
        </p:nvSpPr>
        <p:spPr>
          <a:xfrm>
            <a:off x="720000" y="532925"/>
            <a:ext cx="7704000" cy="484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Day 1</a:t>
            </a:r>
            <a:endParaRPr dirty="0"/>
          </a:p>
        </p:txBody>
      </p:sp>
      <p:grpSp>
        <p:nvGrpSpPr>
          <p:cNvPr id="1790" name="Google Shape;1790;p33"/>
          <p:cNvGrpSpPr/>
          <p:nvPr/>
        </p:nvGrpSpPr>
        <p:grpSpPr>
          <a:xfrm>
            <a:off x="8055800" y="2804826"/>
            <a:ext cx="1125000" cy="1978699"/>
            <a:chOff x="8055800" y="2804826"/>
            <a:chExt cx="1125000" cy="1978699"/>
          </a:xfrm>
        </p:grpSpPr>
        <p:sp>
          <p:nvSpPr>
            <p:cNvPr id="1791" name="Google Shape;1791;p33"/>
            <p:cNvSpPr/>
            <p:nvPr/>
          </p:nvSpPr>
          <p:spPr>
            <a:xfrm>
              <a:off x="8055800" y="3809425"/>
              <a:ext cx="1125000" cy="974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92" name="Google Shape;1792;p33"/>
            <p:cNvGrpSpPr/>
            <p:nvPr/>
          </p:nvGrpSpPr>
          <p:grpSpPr>
            <a:xfrm rot="709435">
              <a:off x="8223201" y="2876970"/>
              <a:ext cx="821708" cy="1135053"/>
              <a:chOff x="2673045" y="-67517"/>
              <a:chExt cx="665238" cy="918916"/>
            </a:xfrm>
          </p:grpSpPr>
          <p:sp>
            <p:nvSpPr>
              <p:cNvPr id="1793" name="Google Shape;1793;p33"/>
              <p:cNvSpPr/>
              <p:nvPr/>
            </p:nvSpPr>
            <p:spPr>
              <a:xfrm rot="-5400000">
                <a:off x="2594024" y="111691"/>
                <a:ext cx="823440" cy="655977"/>
              </a:xfrm>
              <a:custGeom>
                <a:avLst/>
                <a:gdLst/>
                <a:ahLst/>
                <a:cxnLst/>
                <a:rect l="l" t="t" r="r" b="b"/>
                <a:pathLst>
                  <a:path w="25874" h="20612" extrusionOk="0">
                    <a:moveTo>
                      <a:pt x="20350" y="1"/>
                    </a:moveTo>
                    <a:cubicBezTo>
                      <a:pt x="19973" y="1"/>
                      <a:pt x="19591" y="105"/>
                      <a:pt x="19253" y="324"/>
                    </a:cubicBezTo>
                    <a:cubicBezTo>
                      <a:pt x="18301" y="931"/>
                      <a:pt x="18027" y="2205"/>
                      <a:pt x="18634" y="3145"/>
                    </a:cubicBezTo>
                    <a:cubicBezTo>
                      <a:pt x="21230" y="7170"/>
                      <a:pt x="20063" y="12551"/>
                      <a:pt x="16039" y="15135"/>
                    </a:cubicBezTo>
                    <a:cubicBezTo>
                      <a:pt x="14617" y="16053"/>
                      <a:pt x="13001" y="16524"/>
                      <a:pt x="11354" y="16524"/>
                    </a:cubicBezTo>
                    <a:cubicBezTo>
                      <a:pt x="10738" y="16524"/>
                      <a:pt x="10118" y="16458"/>
                      <a:pt x="9502" y="16326"/>
                    </a:cubicBezTo>
                    <a:cubicBezTo>
                      <a:pt x="7240" y="15837"/>
                      <a:pt x="5299" y="14492"/>
                      <a:pt x="4049" y="12539"/>
                    </a:cubicBezTo>
                    <a:cubicBezTo>
                      <a:pt x="3654" y="11932"/>
                      <a:pt x="2998" y="11601"/>
                      <a:pt x="2331" y="11601"/>
                    </a:cubicBezTo>
                    <a:cubicBezTo>
                      <a:pt x="1951" y="11601"/>
                      <a:pt x="1568" y="11708"/>
                      <a:pt x="1227" y="11932"/>
                    </a:cubicBezTo>
                    <a:cubicBezTo>
                      <a:pt x="275" y="12539"/>
                      <a:pt x="1" y="13801"/>
                      <a:pt x="608" y="14754"/>
                    </a:cubicBezTo>
                    <a:cubicBezTo>
                      <a:pt x="2454" y="17611"/>
                      <a:pt x="5299" y="19588"/>
                      <a:pt x="8633" y="20314"/>
                    </a:cubicBezTo>
                    <a:cubicBezTo>
                      <a:pt x="9538" y="20517"/>
                      <a:pt x="10455" y="20612"/>
                      <a:pt x="11371" y="20612"/>
                    </a:cubicBezTo>
                    <a:cubicBezTo>
                      <a:pt x="13788" y="20612"/>
                      <a:pt x="16158" y="19921"/>
                      <a:pt x="18241" y="18576"/>
                    </a:cubicBezTo>
                    <a:cubicBezTo>
                      <a:pt x="24159" y="14766"/>
                      <a:pt x="25873" y="6860"/>
                      <a:pt x="22075" y="943"/>
                    </a:cubicBezTo>
                    <a:cubicBezTo>
                      <a:pt x="21686" y="333"/>
                      <a:pt x="21024" y="1"/>
                      <a:pt x="203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33"/>
              <p:cNvSpPr/>
              <p:nvPr/>
            </p:nvSpPr>
            <p:spPr>
              <a:xfrm rot="-5400000">
                <a:off x="2588279" y="17249"/>
                <a:ext cx="834770" cy="665238"/>
              </a:xfrm>
              <a:custGeom>
                <a:avLst/>
                <a:gdLst/>
                <a:ahLst/>
                <a:cxnLst/>
                <a:rect l="l" t="t" r="r" b="b"/>
                <a:pathLst>
                  <a:path w="26230" h="20903" extrusionOk="0">
                    <a:moveTo>
                      <a:pt x="20529" y="298"/>
                    </a:moveTo>
                    <a:cubicBezTo>
                      <a:pt x="20662" y="298"/>
                      <a:pt x="20797" y="312"/>
                      <a:pt x="20931" y="341"/>
                    </a:cubicBezTo>
                    <a:cubicBezTo>
                      <a:pt x="21419" y="448"/>
                      <a:pt x="21848" y="745"/>
                      <a:pt x="22122" y="1174"/>
                    </a:cubicBezTo>
                    <a:cubicBezTo>
                      <a:pt x="25884" y="7020"/>
                      <a:pt x="24182" y="14842"/>
                      <a:pt x="18336" y="18605"/>
                    </a:cubicBezTo>
                    <a:cubicBezTo>
                      <a:pt x="16300" y="19914"/>
                      <a:pt x="13942" y="20617"/>
                      <a:pt x="11537" y="20617"/>
                    </a:cubicBezTo>
                    <a:cubicBezTo>
                      <a:pt x="10644" y="20617"/>
                      <a:pt x="9727" y="20510"/>
                      <a:pt x="8846" y="20319"/>
                    </a:cubicBezTo>
                    <a:cubicBezTo>
                      <a:pt x="5548" y="19605"/>
                      <a:pt x="2727" y="17652"/>
                      <a:pt x="905" y="14819"/>
                    </a:cubicBezTo>
                    <a:cubicBezTo>
                      <a:pt x="345" y="13937"/>
                      <a:pt x="595" y="12759"/>
                      <a:pt x="1476" y="12199"/>
                    </a:cubicBezTo>
                    <a:cubicBezTo>
                      <a:pt x="1786" y="11997"/>
                      <a:pt x="2143" y="11902"/>
                      <a:pt x="2500" y="11902"/>
                    </a:cubicBezTo>
                    <a:cubicBezTo>
                      <a:pt x="2631" y="11902"/>
                      <a:pt x="2762" y="11913"/>
                      <a:pt x="2905" y="11949"/>
                    </a:cubicBezTo>
                    <a:cubicBezTo>
                      <a:pt x="3393" y="12056"/>
                      <a:pt x="3822" y="12342"/>
                      <a:pt x="4096" y="12771"/>
                    </a:cubicBezTo>
                    <a:cubicBezTo>
                      <a:pt x="5370" y="14747"/>
                      <a:pt x="7334" y="16116"/>
                      <a:pt x="9644" y="16616"/>
                    </a:cubicBezTo>
                    <a:cubicBezTo>
                      <a:pt x="10275" y="16754"/>
                      <a:pt x="10912" y="16822"/>
                      <a:pt x="11544" y="16822"/>
                    </a:cubicBezTo>
                    <a:cubicBezTo>
                      <a:pt x="13214" y="16822"/>
                      <a:pt x="14854" y="16347"/>
                      <a:pt x="16288" y="15414"/>
                    </a:cubicBezTo>
                    <a:cubicBezTo>
                      <a:pt x="20384" y="12783"/>
                      <a:pt x="21574" y="7318"/>
                      <a:pt x="18943" y="3222"/>
                    </a:cubicBezTo>
                    <a:cubicBezTo>
                      <a:pt x="18371" y="2341"/>
                      <a:pt x="18621" y="1162"/>
                      <a:pt x="19503" y="603"/>
                    </a:cubicBezTo>
                    <a:cubicBezTo>
                      <a:pt x="19816" y="402"/>
                      <a:pt x="20167" y="298"/>
                      <a:pt x="20529" y="298"/>
                    </a:cubicBezTo>
                    <a:close/>
                    <a:moveTo>
                      <a:pt x="20512" y="0"/>
                    </a:moveTo>
                    <a:cubicBezTo>
                      <a:pt x="20101" y="0"/>
                      <a:pt x="19700" y="121"/>
                      <a:pt x="19348" y="352"/>
                    </a:cubicBezTo>
                    <a:cubicBezTo>
                      <a:pt x="18324" y="1007"/>
                      <a:pt x="18038" y="2365"/>
                      <a:pt x="18693" y="3377"/>
                    </a:cubicBezTo>
                    <a:cubicBezTo>
                      <a:pt x="21229" y="7330"/>
                      <a:pt x="20086" y="12616"/>
                      <a:pt x="16133" y="15164"/>
                    </a:cubicBezTo>
                    <a:cubicBezTo>
                      <a:pt x="14738" y="16065"/>
                      <a:pt x="13148" y="16525"/>
                      <a:pt x="11527" y="16525"/>
                    </a:cubicBezTo>
                    <a:cubicBezTo>
                      <a:pt x="10920" y="16525"/>
                      <a:pt x="10310" y="16460"/>
                      <a:pt x="9704" y="16331"/>
                    </a:cubicBezTo>
                    <a:cubicBezTo>
                      <a:pt x="7477" y="15842"/>
                      <a:pt x="5572" y="14521"/>
                      <a:pt x="4346" y="12604"/>
                    </a:cubicBezTo>
                    <a:cubicBezTo>
                      <a:pt x="4024" y="12116"/>
                      <a:pt x="3536" y="11771"/>
                      <a:pt x="2965" y="11651"/>
                    </a:cubicBezTo>
                    <a:cubicBezTo>
                      <a:pt x="2807" y="11619"/>
                      <a:pt x="2649" y="11602"/>
                      <a:pt x="2491" y="11602"/>
                    </a:cubicBezTo>
                    <a:cubicBezTo>
                      <a:pt x="2078" y="11602"/>
                      <a:pt x="1672" y="11716"/>
                      <a:pt x="1310" y="11949"/>
                    </a:cubicBezTo>
                    <a:cubicBezTo>
                      <a:pt x="298" y="12604"/>
                      <a:pt x="0" y="13961"/>
                      <a:pt x="655" y="14973"/>
                    </a:cubicBezTo>
                    <a:cubicBezTo>
                      <a:pt x="2524" y="17878"/>
                      <a:pt x="5406" y="19879"/>
                      <a:pt x="8775" y="20605"/>
                    </a:cubicBezTo>
                    <a:cubicBezTo>
                      <a:pt x="9692" y="20807"/>
                      <a:pt x="10620" y="20903"/>
                      <a:pt x="11537" y="20903"/>
                    </a:cubicBezTo>
                    <a:cubicBezTo>
                      <a:pt x="14002" y="20903"/>
                      <a:pt x="16407" y="20200"/>
                      <a:pt x="18502" y="18843"/>
                    </a:cubicBezTo>
                    <a:cubicBezTo>
                      <a:pt x="24491" y="14997"/>
                      <a:pt x="26230" y="6996"/>
                      <a:pt x="22372" y="1007"/>
                    </a:cubicBezTo>
                    <a:cubicBezTo>
                      <a:pt x="22050" y="519"/>
                      <a:pt x="21562" y="174"/>
                      <a:pt x="20991" y="55"/>
                    </a:cubicBezTo>
                    <a:cubicBezTo>
                      <a:pt x="20831" y="18"/>
                      <a:pt x="20671" y="0"/>
                      <a:pt x="20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9095540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ELM</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Clr>
                <a:schemeClr val="dk2"/>
              </a:buClr>
              <a:buSzPts val="1100"/>
              <a:buFont typeface="Arial" panose="020B0604020202020204" pitchFamily="34" charset="0"/>
              <a:buChar char="•"/>
            </a:pPr>
            <a:r>
              <a:rPr lang="en-US" sz="2000" dirty="0"/>
              <a:t>Elm is a pure functional programming language</a:t>
            </a:r>
          </a:p>
          <a:p>
            <a:pPr marL="171450" lvl="0" indent="-171450" algn="l" rtl="0">
              <a:spcBef>
                <a:spcPts val="0"/>
              </a:spcBef>
              <a:spcAft>
                <a:spcPts val="0"/>
              </a:spcAft>
              <a:buClr>
                <a:schemeClr val="dk2"/>
              </a:buClr>
              <a:buSzPts val="1100"/>
              <a:buFont typeface="Arial" panose="020B0604020202020204" pitchFamily="34" charset="0"/>
              <a:buChar char="•"/>
            </a:pPr>
            <a:r>
              <a:rPr lang="en-US" sz="2000" dirty="0"/>
              <a:t>We will learn how to make animations and cool things in elm!</a:t>
            </a:r>
          </a:p>
          <a:p>
            <a:pPr marL="0" lvl="0" indent="0" algn="l" rtl="0">
              <a:spcBef>
                <a:spcPts val="0"/>
              </a:spcBef>
              <a:spcAft>
                <a:spcPts val="0"/>
              </a:spcAft>
              <a:buClr>
                <a:schemeClr val="dk2"/>
              </a:buClr>
              <a:buSzPts val="1100"/>
              <a:buFont typeface="Arial"/>
              <a:buNone/>
            </a:pP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073250" y="1851025"/>
            <a:ext cx="914400" cy="914400"/>
          </a:xfrm>
          <a:prstGeom prst="rect">
            <a:avLst/>
          </a:prstGeom>
        </p:spPr>
      </p:pic>
    </p:spTree>
    <p:extLst>
      <p:ext uri="{BB962C8B-B14F-4D97-AF65-F5344CB8AC3E}">
        <p14:creationId xmlns:p14="http://schemas.microsoft.com/office/powerpoint/2010/main" val="19014641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A569BDC-D923-C65A-BEAA-A56BFBE41DEB}"/>
              </a:ext>
            </a:extLst>
          </p:cNvPr>
          <p:cNvSpPr>
            <a:spLocks noGrp="1"/>
          </p:cNvSpPr>
          <p:nvPr>
            <p:ph type="title"/>
          </p:nvPr>
        </p:nvSpPr>
        <p:spPr>
          <a:xfrm>
            <a:off x="720000" y="2004000"/>
            <a:ext cx="7704000" cy="841800"/>
          </a:xfrm>
        </p:spPr>
        <p:txBody>
          <a:bodyPr/>
          <a:lstStyle/>
          <a:p>
            <a:r>
              <a:rPr lang="en-US" dirty="0"/>
              <a:t>To the platform!</a:t>
            </a:r>
            <a:endParaRPr lang="en-CA" dirty="0"/>
          </a:p>
        </p:txBody>
      </p:sp>
      <p:sp>
        <p:nvSpPr>
          <p:cNvPr id="5" name="Subtitle 4">
            <a:extLst>
              <a:ext uri="{FF2B5EF4-FFF2-40B4-BE49-F238E27FC236}">
                <a16:creationId xmlns:a16="http://schemas.microsoft.com/office/drawing/2014/main" id="{791504F9-6D92-EEF5-A321-9CC238A12027}"/>
              </a:ext>
            </a:extLst>
          </p:cNvPr>
          <p:cNvSpPr>
            <a:spLocks noGrp="1"/>
          </p:cNvSpPr>
          <p:nvPr>
            <p:ph type="subTitle" idx="1"/>
          </p:nvPr>
        </p:nvSpPr>
        <p:spPr/>
        <p:txBody>
          <a:bodyPr/>
          <a:lstStyle/>
          <a:p>
            <a:r>
              <a:rPr lang="en-US" dirty="0"/>
              <a:t>Let’s learn how to make basic shapes and about </a:t>
            </a:r>
            <a:r>
              <a:rPr lang="en-US" dirty="0" err="1"/>
              <a:t>colour</a:t>
            </a:r>
            <a:r>
              <a:rPr lang="en-US" dirty="0"/>
              <a:t> theory!</a:t>
            </a:r>
            <a:endParaRPr lang="en-CA" dirty="0"/>
          </a:p>
        </p:txBody>
      </p:sp>
    </p:spTree>
    <p:extLst>
      <p:ext uri="{BB962C8B-B14F-4D97-AF65-F5344CB8AC3E}">
        <p14:creationId xmlns:p14="http://schemas.microsoft.com/office/powerpoint/2010/main" val="258393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sp>
        <p:nvSpPr>
          <p:cNvPr id="1771" name="Google Shape;1771;p32"/>
          <p:cNvSpPr txBox="1">
            <a:spLocks noGrp="1"/>
          </p:cNvSpPr>
          <p:nvPr>
            <p:ph type="title"/>
          </p:nvPr>
        </p:nvSpPr>
        <p:spPr>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Functions</a:t>
            </a:r>
            <a:endParaRPr dirty="0"/>
          </a:p>
        </p:txBody>
      </p:sp>
      <p:sp>
        <p:nvSpPr>
          <p:cNvPr id="1772" name="Google Shape;1772;p32"/>
          <p:cNvSpPr txBox="1">
            <a:spLocks noGrp="1"/>
          </p:cNvSpPr>
          <p:nvPr>
            <p:ph type="subTitle" idx="1"/>
          </p:nvPr>
        </p:nvSpPr>
        <p:spPr>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Clr>
                <a:schemeClr val="dk2"/>
              </a:buClr>
              <a:buSzPts val="1100"/>
              <a:buFont typeface="Arial" panose="020B0604020202020204" pitchFamily="34" charset="0"/>
              <a:buChar char="•"/>
            </a:pPr>
            <a:r>
              <a:rPr lang="en-US" sz="2000" dirty="0"/>
              <a:t>It is a block of code that is used to perform a single action </a:t>
            </a:r>
          </a:p>
          <a:p>
            <a:pPr marL="171450" lvl="0" indent="-171450" algn="l" rtl="0">
              <a:spcBef>
                <a:spcPts val="0"/>
              </a:spcBef>
              <a:spcAft>
                <a:spcPts val="0"/>
              </a:spcAft>
              <a:buClr>
                <a:schemeClr val="dk2"/>
              </a:buClr>
              <a:buSzPts val="1100"/>
              <a:buFont typeface="Arial" panose="020B0604020202020204" pitchFamily="34" charset="0"/>
              <a:buChar char="•"/>
            </a:pPr>
            <a:r>
              <a:rPr lang="en-US" sz="2000" dirty="0"/>
              <a:t>We can call this function instead of saying how to do a certain thing again and again</a:t>
            </a:r>
            <a:endParaRPr sz="2000" dirty="0"/>
          </a:p>
        </p:txBody>
      </p:sp>
      <p:pic>
        <p:nvPicPr>
          <p:cNvPr id="13" name="Graphic 12" descr="Programmer male with solid fill">
            <a:extLst>
              <a:ext uri="{FF2B5EF4-FFF2-40B4-BE49-F238E27FC236}">
                <a16:creationId xmlns:a16="http://schemas.microsoft.com/office/drawing/2014/main" id="{0A8952AB-BCA3-4895-7FA4-A5E9CA5CEC5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99150" y="2571750"/>
            <a:ext cx="914400" cy="914400"/>
          </a:xfrm>
          <a:prstGeom prst="rect">
            <a:avLst/>
          </a:prstGeom>
        </p:spPr>
      </p:pic>
      <p:pic>
        <p:nvPicPr>
          <p:cNvPr id="15" name="Graphic 14" descr="Programmer female with solid fill">
            <a:extLst>
              <a:ext uri="{FF2B5EF4-FFF2-40B4-BE49-F238E27FC236}">
                <a16:creationId xmlns:a16="http://schemas.microsoft.com/office/drawing/2014/main" id="{305BA3AC-E8E0-F1B9-6C16-CF19375CC2C6}"/>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425900" y="1851025"/>
            <a:ext cx="914400" cy="914400"/>
          </a:xfrm>
          <a:prstGeom prst="rect">
            <a:avLst/>
          </a:prstGeom>
        </p:spPr>
      </p:pic>
    </p:spTree>
    <p:extLst>
      <p:ext uri="{BB962C8B-B14F-4D97-AF65-F5344CB8AC3E}">
        <p14:creationId xmlns:p14="http://schemas.microsoft.com/office/powerpoint/2010/main" val="1570959329"/>
      </p:ext>
    </p:extLst>
  </p:cSld>
  <p:clrMapOvr>
    <a:masterClrMapping/>
  </p:clrMapOvr>
</p:sld>
</file>

<file path=ppt/theme/theme1.xml><?xml version="1.0" encoding="utf-8"?>
<a:theme xmlns:a="http://schemas.openxmlformats.org/drawingml/2006/main" name="Mathematics Subject for Middle School - 6th Grade: Geometry and Spatial Sense by Slidesgo">
  <a:themeElements>
    <a:clrScheme name="Simple Light">
      <a:dk1>
        <a:srgbClr val="FF7DAC"/>
      </a:dk1>
      <a:lt1>
        <a:srgbClr val="FFFFFF"/>
      </a:lt1>
      <a:dk2>
        <a:srgbClr val="000000"/>
      </a:dk2>
      <a:lt2>
        <a:srgbClr val="2DD5E3"/>
      </a:lt2>
      <a:accent1>
        <a:srgbClr val="FFDE23"/>
      </a:accent1>
      <a:accent2>
        <a:srgbClr val="E87EFF"/>
      </a:accent2>
      <a:accent3>
        <a:srgbClr val="78909C"/>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TotalTime>
  <Words>830</Words>
  <Application>Microsoft Office PowerPoint</Application>
  <PresentationFormat>On-screen Show (16:9)</PresentationFormat>
  <Paragraphs>122</Paragraphs>
  <Slides>33</Slides>
  <Notes>31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33</vt:i4>
      </vt:variant>
    </vt:vector>
  </HeadingPairs>
  <TitlesOfParts>
    <vt:vector size="39" baseType="lpstr">
      <vt:lpstr>Open Sans</vt:lpstr>
      <vt:lpstr>Calibri</vt:lpstr>
      <vt:lpstr>Odibee Sans</vt:lpstr>
      <vt:lpstr>Nunito</vt:lpstr>
      <vt:lpstr>Arial</vt:lpstr>
      <vt:lpstr>Mathematics Subject for Middle School - 6th Grade: Geometry and Spatial Sense by Slidesgo</vt:lpstr>
      <vt:lpstr>CODE LIKE ESCHER</vt:lpstr>
      <vt:lpstr>PowerPoint Presentation</vt:lpstr>
      <vt:lpstr>Introduction</vt:lpstr>
      <vt:lpstr>Ice Breaker</vt:lpstr>
      <vt:lpstr>DAY 1</vt:lpstr>
      <vt:lpstr>ELM</vt:lpstr>
      <vt:lpstr>ELM</vt:lpstr>
      <vt:lpstr>To the platform!</vt:lpstr>
      <vt:lpstr>Functions</vt:lpstr>
      <vt:lpstr>Grouping</vt:lpstr>
      <vt:lpstr>DAY 2</vt:lpstr>
      <vt:lpstr>Transformations</vt:lpstr>
      <vt:lpstr>Transformations</vt:lpstr>
      <vt:lpstr>To the platform!</vt:lpstr>
      <vt:lpstr>Fractals</vt:lpstr>
      <vt:lpstr>PowerPoint Presentation</vt:lpstr>
      <vt:lpstr>DAY 3</vt:lpstr>
      <vt:lpstr>Tessellations</vt:lpstr>
      <vt:lpstr>Tessellations</vt:lpstr>
      <vt:lpstr>PowerPoint Presentation</vt:lpstr>
      <vt:lpstr>Escher</vt:lpstr>
      <vt:lpstr>PowerPoint Presentation</vt:lpstr>
      <vt:lpstr>Symmetry</vt:lpstr>
      <vt:lpstr>PowerPoint Presentation</vt:lpstr>
      <vt:lpstr>DAY 4</vt:lpstr>
      <vt:lpstr>If then else</vt:lpstr>
      <vt:lpstr>If then else</vt:lpstr>
      <vt:lpstr>Loops</vt:lpstr>
      <vt:lpstr>Recursion</vt:lpstr>
      <vt:lpstr>IDEA FACTORY</vt:lpstr>
      <vt:lpstr>DAY 5</vt:lpstr>
      <vt:lpstr>Recap</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MATHEMATICS SUBJECT FOR MIDDLE SCHOOL</dc:title>
  <dc:creator>Mariyam Arief</dc:creator>
  <cp:lastModifiedBy>Mariyam Arief</cp:lastModifiedBy>
  <cp:revision>69</cp:revision>
  <dcterms:modified xsi:type="dcterms:W3CDTF">2022-11-08T16:37:47Z</dcterms:modified>
</cp:coreProperties>
</file>